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743200" cy="36576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52">
          <p15:clr>
            <a:srgbClr val="A4A3A4"/>
          </p15:clr>
        </p15:guide>
        <p15:guide id="2" pos="8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866" y="78"/>
      </p:cViewPr>
      <p:guideLst>
        <p:guide orient="horz" pos="1152"/>
        <p:guide pos="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08876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1567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dccb1442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dccb1442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4922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dccb1442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dccb1442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2662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dccb1442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dccb1442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2055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dccb14425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dccb14425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3835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dccb14425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dccb14425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507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dccb144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dccb1442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1187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dccb14425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dccb14425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760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dccb1442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dccb1442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0163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dccb14425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7dccb14425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321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7dccb14425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7dccb14425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7984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3513" y="529476"/>
            <a:ext cx="2556300" cy="1459500"/>
          </a:xfrm>
          <a:prstGeom prst="rect">
            <a:avLst/>
          </a:prstGeom>
        </p:spPr>
        <p:txBody>
          <a:bodyPr spcFirstLastPara="1" wrap="square" lIns="39950" tIns="39950" rIns="39950" bIns="399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3510" y="2015378"/>
            <a:ext cx="2556300" cy="5637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3510" y="1529493"/>
            <a:ext cx="2556300" cy="5985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3510" y="316462"/>
            <a:ext cx="2556300" cy="407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3510" y="819538"/>
            <a:ext cx="2556300" cy="2429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2pPr>
            <a:lvl3pPr marL="1371600" lvl="2" indent="-266700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3pPr>
            <a:lvl4pPr marL="1828800" lvl="3" indent="-266700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4pPr>
            <a:lvl5pPr marL="2286000" lvl="4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5pPr>
            <a:lvl6pPr marL="2743200" lvl="5" indent="-266700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6pPr>
            <a:lvl7pPr marL="3200400" lvl="6" indent="-266700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7pPr>
            <a:lvl8pPr marL="3657600" lvl="7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8pPr>
            <a:lvl9pPr marL="4114800" lvl="8" indent="-266700">
              <a:spcBef>
                <a:spcPts val="700"/>
              </a:spcBef>
              <a:spcAft>
                <a:spcPts val="700"/>
              </a:spcAft>
              <a:buSzPts val="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3510" y="316462"/>
            <a:ext cx="2556300" cy="407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3510" y="819538"/>
            <a:ext cx="1200000" cy="2429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667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marL="914400" lvl="1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>
              <a:spcBef>
                <a:spcPts val="700"/>
              </a:spcBef>
              <a:spcAft>
                <a:spcPts val="70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449720" y="819538"/>
            <a:ext cx="1200000" cy="2429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667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marL="914400" lvl="1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>
              <a:spcBef>
                <a:spcPts val="700"/>
              </a:spcBef>
              <a:spcAft>
                <a:spcPts val="70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3510" y="316462"/>
            <a:ext cx="2556300" cy="407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3510" y="395093"/>
            <a:ext cx="842400" cy="537300"/>
          </a:xfrm>
          <a:prstGeom prst="rect">
            <a:avLst/>
          </a:prstGeom>
        </p:spPr>
        <p:txBody>
          <a:bodyPr spcFirstLastPara="1" wrap="square" lIns="39950" tIns="39950" rIns="39950" bIns="399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3510" y="988160"/>
            <a:ext cx="842400" cy="22608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6035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marL="914400" lvl="1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>
              <a:spcBef>
                <a:spcPts val="70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>
              <a:spcBef>
                <a:spcPts val="70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>
              <a:spcBef>
                <a:spcPts val="70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>
              <a:spcBef>
                <a:spcPts val="700"/>
              </a:spcBef>
              <a:spcAft>
                <a:spcPts val="70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47075" y="320107"/>
            <a:ext cx="1910400" cy="29091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371600" y="-89"/>
            <a:ext cx="13716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9950" tIns="39950" rIns="39950" bIns="39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79650" y="876924"/>
            <a:ext cx="1213500" cy="1054200"/>
          </a:xfrm>
          <a:prstGeom prst="rect">
            <a:avLst/>
          </a:prstGeom>
        </p:spPr>
        <p:txBody>
          <a:bodyPr spcFirstLastPara="1" wrap="square" lIns="39950" tIns="39950" rIns="39950" bIns="399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79650" y="1993298"/>
            <a:ext cx="1213500" cy="8784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481850" y="514898"/>
            <a:ext cx="1151100" cy="26277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2pPr>
            <a:lvl3pPr marL="1371600" lvl="2" indent="-266700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3pPr>
            <a:lvl4pPr marL="1828800" lvl="3" indent="-266700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4pPr>
            <a:lvl5pPr marL="2286000" lvl="4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5pPr>
            <a:lvl6pPr marL="2743200" lvl="5" indent="-266700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6pPr>
            <a:lvl7pPr marL="3200400" lvl="6" indent="-266700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7pPr>
            <a:lvl8pPr marL="3657600" lvl="7" indent="-266700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8pPr>
            <a:lvl9pPr marL="4114800" lvl="8" indent="-266700">
              <a:spcBef>
                <a:spcPts val="700"/>
              </a:spcBef>
              <a:spcAft>
                <a:spcPts val="700"/>
              </a:spcAft>
              <a:buSzPts val="6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3510" y="3008409"/>
            <a:ext cx="1799700" cy="4302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3510" y="786578"/>
            <a:ext cx="2556300" cy="1396200"/>
          </a:xfrm>
          <a:prstGeom prst="rect">
            <a:avLst/>
          </a:prstGeom>
        </p:spPr>
        <p:txBody>
          <a:bodyPr spcFirstLastPara="1" wrap="square" lIns="39950" tIns="39950" rIns="39950" bIns="399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3510" y="2241582"/>
            <a:ext cx="2556300" cy="924900"/>
          </a:xfrm>
          <a:prstGeom prst="rect">
            <a:avLst/>
          </a:prstGeom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79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66700" algn="ctr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2pPr>
            <a:lvl3pPr marL="1371600" lvl="2" indent="-266700" algn="ctr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3pPr>
            <a:lvl4pPr marL="1828800" lvl="3" indent="-266700" algn="ctr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4pPr>
            <a:lvl5pPr marL="2286000" lvl="4" indent="-266700" algn="ctr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5pPr>
            <a:lvl6pPr marL="2743200" lvl="5" indent="-266700" algn="ctr">
              <a:spcBef>
                <a:spcPts val="700"/>
              </a:spcBef>
              <a:spcAft>
                <a:spcPts val="0"/>
              </a:spcAft>
              <a:buSzPts val="600"/>
              <a:buChar char="■"/>
              <a:defRPr/>
            </a:lvl6pPr>
            <a:lvl7pPr marL="3200400" lvl="6" indent="-266700" algn="ctr">
              <a:spcBef>
                <a:spcPts val="700"/>
              </a:spcBef>
              <a:spcAft>
                <a:spcPts val="0"/>
              </a:spcAft>
              <a:buSzPts val="600"/>
              <a:buChar char="●"/>
              <a:defRPr/>
            </a:lvl7pPr>
            <a:lvl8pPr marL="3657600" lvl="7" indent="-266700" algn="ctr">
              <a:spcBef>
                <a:spcPts val="700"/>
              </a:spcBef>
              <a:spcAft>
                <a:spcPts val="0"/>
              </a:spcAft>
              <a:buSzPts val="600"/>
              <a:buChar char="○"/>
              <a:defRPr/>
            </a:lvl8pPr>
            <a:lvl9pPr marL="4114800" lvl="8" indent="-266700" algn="ctr">
              <a:spcBef>
                <a:spcPts val="700"/>
              </a:spcBef>
              <a:spcAft>
                <a:spcPts val="700"/>
              </a:spcAft>
              <a:buSzPts val="6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</p:spPr>
        <p:txBody>
          <a:bodyPr spcFirstLastPara="1" wrap="square" lIns="39950" tIns="39950" rIns="39950" bIns="399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3510" y="316462"/>
            <a:ext cx="25563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950" tIns="39950" rIns="39950" bIns="399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3510" y="819538"/>
            <a:ext cx="2556300" cy="24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950" tIns="39950" rIns="39950" bIns="3995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●"/>
              <a:defRPr sz="800">
                <a:solidFill>
                  <a:schemeClr val="dk2"/>
                </a:solidFill>
              </a:defRPr>
            </a:lvl1pPr>
            <a:lvl2pPr marL="914400" lvl="1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2pPr>
            <a:lvl3pPr marL="1371600" lvl="2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3pPr>
            <a:lvl4pPr marL="1828800" lvl="3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4pPr>
            <a:lvl5pPr marL="2286000" lvl="4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5pPr>
            <a:lvl6pPr marL="2743200" lvl="5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6pPr>
            <a:lvl7pPr marL="3200400" lvl="6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7pPr>
            <a:lvl8pPr marL="3657600" lvl="7" indent="-26670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8pPr>
            <a:lvl9pPr marL="4114800" lvl="8" indent="-266700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41737" y="3316065"/>
            <a:ext cx="1647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950" tIns="39950" rIns="39950" bIns="39950" anchor="ctr" anchorCtr="0">
            <a:no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55" name="Google Shape;55;p13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13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7" name="Google Shape;57;p13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IN OUT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8541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21145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650075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689325" y="2808975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647900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643450" y="2808975"/>
            <a:ext cx="240674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191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18907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4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72" name="Google Shape;72;p14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14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4" name="Google Shape;74;p14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STRADDLE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600" y="8243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600" y="2128138"/>
            <a:ext cx="474400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119150" y="893550"/>
            <a:ext cx="440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18907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Right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Left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Right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000" y="1435375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000" y="2798788"/>
            <a:ext cx="474400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87" name="Google Shape;87;p15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15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9" name="Google Shape;89;p15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OUT ON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854100"/>
            <a:ext cx="474400" cy="56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5"/>
          <p:cNvGrpSpPr/>
          <p:nvPr/>
        </p:nvGrpSpPr>
        <p:grpSpPr>
          <a:xfrm>
            <a:off x="864413" y="1477100"/>
            <a:ext cx="824912" cy="563650"/>
            <a:chOff x="864413" y="1477100"/>
            <a:chExt cx="824912" cy="563650"/>
          </a:xfrm>
        </p:grpSpPr>
        <p:pic>
          <p:nvPicPr>
            <p:cNvPr id="92" name="Google Shape;92;p15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48650" y="14771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5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864413" y="14771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5"/>
          <p:cNvGrpSpPr/>
          <p:nvPr/>
        </p:nvGrpSpPr>
        <p:grpSpPr>
          <a:xfrm>
            <a:off x="643450" y="2153700"/>
            <a:ext cx="1286549" cy="563650"/>
            <a:chOff x="643450" y="2153700"/>
            <a:chExt cx="1286549" cy="563650"/>
          </a:xfrm>
        </p:grpSpPr>
        <p:pic>
          <p:nvPicPr>
            <p:cNvPr id="95" name="Google Shape;95;p15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89325" y="21537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5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43450" y="21537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5"/>
          <p:cNvSpPr txBox="1"/>
          <p:nvPr/>
        </p:nvSpPr>
        <p:spPr>
          <a:xfrm>
            <a:off x="119150" y="893550"/>
            <a:ext cx="401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98" name="Google Shape;98;p15"/>
          <p:cNvSpPr txBox="1"/>
          <p:nvPr/>
        </p:nvSpPr>
        <p:spPr>
          <a:xfrm>
            <a:off x="18907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</p:txBody>
      </p:sp>
      <p:grpSp>
        <p:nvGrpSpPr>
          <p:cNvPr id="99" name="Google Shape;99;p15"/>
          <p:cNvGrpSpPr/>
          <p:nvPr/>
        </p:nvGrpSpPr>
        <p:grpSpPr>
          <a:xfrm>
            <a:off x="874263" y="2830300"/>
            <a:ext cx="824912" cy="563650"/>
            <a:chOff x="864413" y="1477100"/>
            <a:chExt cx="824912" cy="563650"/>
          </a:xfrm>
        </p:grpSpPr>
        <p:pic>
          <p:nvPicPr>
            <p:cNvPr id="100" name="Google Shape;100;p15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48650" y="14771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5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864413" y="14771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15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108" name="Google Shape;108;p16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16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0" name="Google Shape;110;p16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180 TURN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8541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049525" y="21145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650075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647900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6"/>
          <p:cNvGrpSpPr/>
          <p:nvPr/>
        </p:nvGrpSpPr>
        <p:grpSpPr>
          <a:xfrm rot="10800000">
            <a:off x="643450" y="2808975"/>
            <a:ext cx="1286549" cy="563650"/>
            <a:chOff x="643450" y="2808975"/>
            <a:chExt cx="1286549" cy="563650"/>
          </a:xfrm>
        </p:grpSpPr>
        <p:pic>
          <p:nvPicPr>
            <p:cNvPr id="116" name="Google Shape;116;p16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89325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6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43450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16"/>
          <p:cNvSpPr txBox="1"/>
          <p:nvPr/>
        </p:nvSpPr>
        <p:spPr>
          <a:xfrm>
            <a:off x="119150" y="893550"/>
            <a:ext cx="401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18907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</p:txBody>
      </p:sp>
      <p:pic>
        <p:nvPicPr>
          <p:cNvPr id="120" name="Google Shape;1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821926" y="1948588"/>
            <a:ext cx="232324" cy="23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36151" y="209838"/>
            <a:ext cx="232324" cy="23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054251" y="209838"/>
            <a:ext cx="232324" cy="232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7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129" name="Google Shape;129;p17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17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1" name="Google Shape;131;p17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HOP ON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684225" y="691475"/>
            <a:ext cx="474400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119150" y="893550"/>
            <a:ext cx="401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371725" y="1233575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08075" y="1708900"/>
            <a:ext cx="474400" cy="56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17"/>
          <p:cNvGrpSpPr/>
          <p:nvPr/>
        </p:nvGrpSpPr>
        <p:grpSpPr>
          <a:xfrm rot="-5400000">
            <a:off x="1093150" y="2100187"/>
            <a:ext cx="433687" cy="1093100"/>
            <a:chOff x="96013" y="1245500"/>
            <a:chExt cx="433687" cy="1093100"/>
          </a:xfrm>
        </p:grpSpPr>
        <p:pic>
          <p:nvPicPr>
            <p:cNvPr id="137" name="Google Shape;137;p17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289025" y="124550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7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6013" y="1774950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337525" y="2977625"/>
            <a:ext cx="474400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1745400" y="759625"/>
            <a:ext cx="893700" cy="27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Hop 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8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147" name="Google Shape;147;p18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18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9" name="Google Shape;149;p18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X TURN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0" name="Google Shape;15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854100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650075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647900" y="1447300"/>
            <a:ext cx="240674" cy="56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8"/>
          <p:cNvGrpSpPr/>
          <p:nvPr/>
        </p:nvGrpSpPr>
        <p:grpSpPr>
          <a:xfrm rot="10800000">
            <a:off x="643450" y="2808975"/>
            <a:ext cx="1286549" cy="563650"/>
            <a:chOff x="643450" y="2808975"/>
            <a:chExt cx="1286549" cy="563650"/>
          </a:xfrm>
        </p:grpSpPr>
        <p:pic>
          <p:nvPicPr>
            <p:cNvPr id="154" name="Google Shape;154;p18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89325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8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43450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6" name="Google Shape;156;p18"/>
          <p:cNvSpPr txBox="1"/>
          <p:nvPr/>
        </p:nvSpPr>
        <p:spPr>
          <a:xfrm>
            <a:off x="119150" y="893550"/>
            <a:ext cx="401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1650075" y="893550"/>
            <a:ext cx="10806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X Cross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      </a:t>
            </a:r>
            <a:r>
              <a:rPr lang="en" sz="1000"/>
              <a:t>(Catch Band)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</p:txBody>
      </p:sp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821926" y="1948588"/>
            <a:ext cx="232324" cy="232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18"/>
          <p:cNvGrpSpPr/>
          <p:nvPr/>
        </p:nvGrpSpPr>
        <p:grpSpPr>
          <a:xfrm rot="10800000">
            <a:off x="643450" y="2180888"/>
            <a:ext cx="1286549" cy="563650"/>
            <a:chOff x="643450" y="2808975"/>
            <a:chExt cx="1286549" cy="563650"/>
          </a:xfrm>
        </p:grpSpPr>
        <p:pic>
          <p:nvPicPr>
            <p:cNvPr id="160" name="Google Shape;160;p18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89325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8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43450" y="2808975"/>
              <a:ext cx="240674" cy="5636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62" name="Google Shape;162;p18"/>
          <p:cNvCxnSpPr/>
          <p:nvPr/>
        </p:nvCxnSpPr>
        <p:spPr>
          <a:xfrm flipH="1">
            <a:off x="994675" y="2186225"/>
            <a:ext cx="560100" cy="643500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18"/>
          <p:cNvCxnSpPr/>
          <p:nvPr/>
        </p:nvCxnSpPr>
        <p:spPr>
          <a:xfrm>
            <a:off x="1015675" y="2204225"/>
            <a:ext cx="568800" cy="613500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8"/>
          <p:cNvCxnSpPr/>
          <p:nvPr/>
        </p:nvCxnSpPr>
        <p:spPr>
          <a:xfrm>
            <a:off x="1006725" y="2180275"/>
            <a:ext cx="0" cy="6672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18"/>
          <p:cNvCxnSpPr/>
          <p:nvPr/>
        </p:nvCxnSpPr>
        <p:spPr>
          <a:xfrm>
            <a:off x="1566700" y="2204225"/>
            <a:ext cx="0" cy="6672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18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9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172" name="Google Shape;172;p19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19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4" name="Google Shape;174;p19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OUT IN IN OUT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25" y="836225"/>
            <a:ext cx="474400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251262" y="1477100"/>
            <a:ext cx="240674" cy="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1060425" y="2112000"/>
            <a:ext cx="240674" cy="5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119150" y="893550"/>
            <a:ext cx="4017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1890750" y="893550"/>
            <a:ext cx="8400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(Right)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(Left)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825" y="2871050"/>
            <a:ext cx="474400" cy="563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19"/>
          <p:cNvCxnSpPr/>
          <p:nvPr/>
        </p:nvCxnSpPr>
        <p:spPr>
          <a:xfrm>
            <a:off x="887600" y="1310550"/>
            <a:ext cx="3039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2" name="Google Shape;182;p19"/>
          <p:cNvCxnSpPr>
            <a:endCxn id="177" idx="0"/>
          </p:cNvCxnSpPr>
          <p:nvPr/>
        </p:nvCxnSpPr>
        <p:spPr>
          <a:xfrm>
            <a:off x="552262" y="1451100"/>
            <a:ext cx="628500" cy="66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3" name="Google Shape;183;p19"/>
          <p:cNvCxnSpPr/>
          <p:nvPr/>
        </p:nvCxnSpPr>
        <p:spPr>
          <a:xfrm>
            <a:off x="1491937" y="1889425"/>
            <a:ext cx="515700" cy="969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4" name="Google Shape;184;p19"/>
          <p:cNvCxnSpPr/>
          <p:nvPr/>
        </p:nvCxnSpPr>
        <p:spPr>
          <a:xfrm>
            <a:off x="1314013" y="2614850"/>
            <a:ext cx="371700" cy="28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5" name="Google Shape;185;p19"/>
          <p:cNvSpPr txBox="1"/>
          <p:nvPr/>
        </p:nvSpPr>
        <p:spPr>
          <a:xfrm>
            <a:off x="83464" y="116000"/>
            <a:ext cx="2952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0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191" name="Google Shape;191;p20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20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3" name="Google Shape;193;p20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Level 1 Pattern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4" name="Google Shape;1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63" y="1118950"/>
            <a:ext cx="226427" cy="26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462560" y="1494989"/>
            <a:ext cx="153382" cy="26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937826" y="1494989"/>
            <a:ext cx="153382" cy="26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l="49266"/>
          <a:stretch/>
        </p:blipFill>
        <p:spPr>
          <a:xfrm>
            <a:off x="1704816" y="759620"/>
            <a:ext cx="164717" cy="26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3">
            <a:alphaModFix/>
          </a:blip>
          <a:srcRect r="49266"/>
          <a:stretch/>
        </p:blipFill>
        <p:spPr>
          <a:xfrm>
            <a:off x="684219" y="759620"/>
            <a:ext cx="164717" cy="26903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 txBox="1"/>
          <p:nvPr/>
        </p:nvSpPr>
        <p:spPr>
          <a:xfrm>
            <a:off x="119150" y="759700"/>
            <a:ext cx="401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</a:t>
            </a: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1769350" y="732700"/>
            <a:ext cx="961500" cy="27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Straddle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Straddle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</p:txBody>
      </p:sp>
      <p:grpSp>
        <p:nvGrpSpPr>
          <p:cNvPr id="201" name="Google Shape;201;p20"/>
          <p:cNvGrpSpPr/>
          <p:nvPr/>
        </p:nvGrpSpPr>
        <p:grpSpPr>
          <a:xfrm>
            <a:off x="1371601" y="1947339"/>
            <a:ext cx="397741" cy="269042"/>
            <a:chOff x="1371601" y="1794939"/>
            <a:chExt cx="397741" cy="269042"/>
          </a:xfrm>
        </p:grpSpPr>
        <p:pic>
          <p:nvPicPr>
            <p:cNvPr id="202" name="Google Shape;202;p20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15960" y="1794951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0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1371601" y="179493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4" name="Google Shape;204;p20"/>
          <p:cNvGrpSpPr/>
          <p:nvPr/>
        </p:nvGrpSpPr>
        <p:grpSpPr>
          <a:xfrm>
            <a:off x="815639" y="2289176"/>
            <a:ext cx="397741" cy="269042"/>
            <a:chOff x="815639" y="2060576"/>
            <a:chExt cx="397741" cy="269042"/>
          </a:xfrm>
        </p:grpSpPr>
        <p:pic>
          <p:nvPicPr>
            <p:cNvPr id="205" name="Google Shape;205;p20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059998" y="20605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0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815639" y="2060576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7" name="Google Shape;207;p20"/>
          <p:cNvGrpSpPr/>
          <p:nvPr/>
        </p:nvGrpSpPr>
        <p:grpSpPr>
          <a:xfrm>
            <a:off x="694069" y="2712020"/>
            <a:ext cx="1185314" cy="269030"/>
            <a:chOff x="694069" y="2407220"/>
            <a:chExt cx="1185314" cy="269030"/>
          </a:xfrm>
        </p:grpSpPr>
        <p:pic>
          <p:nvPicPr>
            <p:cNvPr id="208" name="Google Shape;208;p20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14666" y="24072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20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94069" y="24072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0" name="Google Shape;2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500" y="3078450"/>
            <a:ext cx="226427" cy="26902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/>
          <p:nvPr/>
        </p:nvSpPr>
        <p:spPr>
          <a:xfrm>
            <a:off x="160850" y="116000"/>
            <a:ext cx="401700" cy="420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" name="Google Shape;2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785" y="101037"/>
            <a:ext cx="299825" cy="44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21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218" name="Google Shape;218;p21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21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21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Level 2 Pattern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1" name="Google Shape;2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63" y="1042750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21"/>
          <p:cNvGrpSpPr/>
          <p:nvPr/>
        </p:nvGrpSpPr>
        <p:grpSpPr>
          <a:xfrm>
            <a:off x="684219" y="759620"/>
            <a:ext cx="1185314" cy="269030"/>
            <a:chOff x="684219" y="759620"/>
            <a:chExt cx="1185314" cy="269030"/>
          </a:xfrm>
        </p:grpSpPr>
        <p:pic>
          <p:nvPicPr>
            <p:cNvPr id="223" name="Google Shape;223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5" name="Google Shape;225;p21"/>
          <p:cNvSpPr txBox="1"/>
          <p:nvPr/>
        </p:nvSpPr>
        <p:spPr>
          <a:xfrm>
            <a:off x="119150" y="759700"/>
            <a:ext cx="401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8.</a:t>
            </a:r>
            <a:endParaRPr/>
          </a:p>
        </p:txBody>
      </p:sp>
      <p:grpSp>
        <p:nvGrpSpPr>
          <p:cNvPr id="226" name="Google Shape;226;p21"/>
          <p:cNvGrpSpPr/>
          <p:nvPr/>
        </p:nvGrpSpPr>
        <p:grpSpPr>
          <a:xfrm>
            <a:off x="947664" y="3151301"/>
            <a:ext cx="678116" cy="269030"/>
            <a:chOff x="937826" y="1494989"/>
            <a:chExt cx="678116" cy="269030"/>
          </a:xfrm>
        </p:grpSpPr>
        <p:pic>
          <p:nvPicPr>
            <p:cNvPr id="227" name="Google Shape;227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62560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37826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p21"/>
          <p:cNvSpPr txBox="1"/>
          <p:nvPr/>
        </p:nvSpPr>
        <p:spPr>
          <a:xfrm>
            <a:off x="1781700" y="722500"/>
            <a:ext cx="961500" cy="2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Straddle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Straddle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Straddle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</p:txBody>
      </p:sp>
      <p:grpSp>
        <p:nvGrpSpPr>
          <p:cNvPr id="230" name="Google Shape;230;p21"/>
          <p:cNvGrpSpPr/>
          <p:nvPr/>
        </p:nvGrpSpPr>
        <p:grpSpPr>
          <a:xfrm>
            <a:off x="1390101" y="2085139"/>
            <a:ext cx="397741" cy="269042"/>
            <a:chOff x="1371601" y="1794939"/>
            <a:chExt cx="397741" cy="269042"/>
          </a:xfrm>
        </p:grpSpPr>
        <p:pic>
          <p:nvPicPr>
            <p:cNvPr id="231" name="Google Shape;231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15960" y="1794951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1371601" y="179493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3" name="Google Shape;233;p21"/>
          <p:cNvGrpSpPr/>
          <p:nvPr/>
        </p:nvGrpSpPr>
        <p:grpSpPr>
          <a:xfrm>
            <a:off x="827539" y="2423951"/>
            <a:ext cx="397741" cy="269042"/>
            <a:chOff x="815639" y="2060576"/>
            <a:chExt cx="397741" cy="269042"/>
          </a:xfrm>
        </p:grpSpPr>
        <p:pic>
          <p:nvPicPr>
            <p:cNvPr id="234" name="Google Shape;234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059998" y="20605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815639" y="2060576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6" name="Google Shape;236;p21"/>
          <p:cNvGrpSpPr/>
          <p:nvPr/>
        </p:nvGrpSpPr>
        <p:grpSpPr>
          <a:xfrm>
            <a:off x="684219" y="1413295"/>
            <a:ext cx="1185314" cy="269030"/>
            <a:chOff x="684219" y="759620"/>
            <a:chExt cx="1185314" cy="269030"/>
          </a:xfrm>
        </p:grpSpPr>
        <p:pic>
          <p:nvPicPr>
            <p:cNvPr id="237" name="Google Shape;237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9" name="Google Shape;239;p21"/>
          <p:cNvGrpSpPr/>
          <p:nvPr/>
        </p:nvGrpSpPr>
        <p:grpSpPr>
          <a:xfrm>
            <a:off x="1390101" y="2769189"/>
            <a:ext cx="397741" cy="269042"/>
            <a:chOff x="1371601" y="1794939"/>
            <a:chExt cx="397741" cy="269042"/>
          </a:xfrm>
        </p:grpSpPr>
        <p:pic>
          <p:nvPicPr>
            <p:cNvPr id="240" name="Google Shape;240;p21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615960" y="1794951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21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1371601" y="179493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2" name="Google Shape;2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500" y="1752600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21"/>
          <p:cNvGrpSpPr/>
          <p:nvPr/>
        </p:nvGrpSpPr>
        <p:grpSpPr>
          <a:xfrm>
            <a:off x="160850" y="116000"/>
            <a:ext cx="401700" cy="420000"/>
            <a:chOff x="160850" y="116000"/>
            <a:chExt cx="401700" cy="420000"/>
          </a:xfrm>
        </p:grpSpPr>
        <p:sp>
          <p:nvSpPr>
            <p:cNvPr id="244" name="Google Shape;244;p21"/>
            <p:cNvSpPr/>
            <p:nvPr/>
          </p:nvSpPr>
          <p:spPr>
            <a:xfrm>
              <a:off x="160850" y="116000"/>
              <a:ext cx="401700" cy="4200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5" name="Google Shape;245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6625" y="116000"/>
              <a:ext cx="290148" cy="42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2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251" name="Google Shape;251;p22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22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3" name="Google Shape;253;p22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Level 3 Pattern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4" name="Google Shape;2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50" y="759625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5" name="Google Shape;255;p22"/>
          <p:cNvGrpSpPr/>
          <p:nvPr/>
        </p:nvGrpSpPr>
        <p:grpSpPr>
          <a:xfrm>
            <a:off x="937826" y="1875989"/>
            <a:ext cx="678116" cy="269030"/>
            <a:chOff x="937826" y="1494989"/>
            <a:chExt cx="678116" cy="269030"/>
          </a:xfrm>
        </p:grpSpPr>
        <p:pic>
          <p:nvPicPr>
            <p:cNvPr id="256" name="Google Shape;256;p22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62560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22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37826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8" name="Google Shape;258;p22"/>
          <p:cNvGrpSpPr/>
          <p:nvPr/>
        </p:nvGrpSpPr>
        <p:grpSpPr>
          <a:xfrm>
            <a:off x="684207" y="1107158"/>
            <a:ext cx="1185314" cy="269030"/>
            <a:chOff x="684219" y="759620"/>
            <a:chExt cx="1185314" cy="269030"/>
          </a:xfrm>
        </p:grpSpPr>
        <p:pic>
          <p:nvPicPr>
            <p:cNvPr id="259" name="Google Shape;259;p22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2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22"/>
          <p:cNvSpPr txBox="1"/>
          <p:nvPr/>
        </p:nvSpPr>
        <p:spPr>
          <a:xfrm>
            <a:off x="119150" y="759700"/>
            <a:ext cx="401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</a:t>
            </a:r>
            <a:endParaRPr/>
          </a:p>
        </p:txBody>
      </p:sp>
      <p:sp>
        <p:nvSpPr>
          <p:cNvPr id="262" name="Google Shape;262;p22"/>
          <p:cNvSpPr txBox="1"/>
          <p:nvPr/>
        </p:nvSpPr>
        <p:spPr>
          <a:xfrm>
            <a:off x="1769350" y="759625"/>
            <a:ext cx="9615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</p:txBody>
      </p:sp>
      <p:pic>
        <p:nvPicPr>
          <p:cNvPr id="263" name="Google Shape;2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173513" y="2788250"/>
            <a:ext cx="226427" cy="26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50" y="1453475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2"/>
          <p:cNvGrpSpPr/>
          <p:nvPr/>
        </p:nvGrpSpPr>
        <p:grpSpPr>
          <a:xfrm rot="10800000">
            <a:off x="947664" y="2408314"/>
            <a:ext cx="678116" cy="269030"/>
            <a:chOff x="937826" y="1494989"/>
            <a:chExt cx="678116" cy="269030"/>
          </a:xfrm>
        </p:grpSpPr>
        <p:pic>
          <p:nvPicPr>
            <p:cNvPr id="266" name="Google Shape;266;p22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62560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22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37826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8" name="Google Shape;268;p22"/>
          <p:cNvGrpSpPr/>
          <p:nvPr/>
        </p:nvGrpSpPr>
        <p:grpSpPr>
          <a:xfrm rot="10800000">
            <a:off x="937826" y="3134564"/>
            <a:ext cx="678116" cy="269030"/>
            <a:chOff x="937826" y="1494989"/>
            <a:chExt cx="678116" cy="269030"/>
          </a:xfrm>
        </p:grpSpPr>
        <p:pic>
          <p:nvPicPr>
            <p:cNvPr id="269" name="Google Shape;269;p22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62560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22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37826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1" name="Google Shape;27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709651" y="2145025"/>
            <a:ext cx="232324" cy="23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160701" y="2139213"/>
            <a:ext cx="232324" cy="23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2"/>
          <p:cNvSpPr/>
          <p:nvPr/>
        </p:nvSpPr>
        <p:spPr>
          <a:xfrm>
            <a:off x="160850" y="116000"/>
            <a:ext cx="401700" cy="420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758" y="116001"/>
            <a:ext cx="279891" cy="4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23"/>
          <p:cNvGrpSpPr/>
          <p:nvPr/>
        </p:nvGrpSpPr>
        <p:grpSpPr>
          <a:xfrm>
            <a:off x="1006744" y="759617"/>
            <a:ext cx="559946" cy="2701549"/>
            <a:chOff x="512300" y="887700"/>
            <a:chExt cx="372825" cy="2102700"/>
          </a:xfrm>
        </p:grpSpPr>
        <p:cxnSp>
          <p:nvCxnSpPr>
            <p:cNvPr id="280" name="Google Shape;280;p23"/>
            <p:cNvCxnSpPr/>
            <p:nvPr/>
          </p:nvCxnSpPr>
          <p:spPr>
            <a:xfrm>
              <a:off x="512300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23"/>
            <p:cNvCxnSpPr/>
            <p:nvPr/>
          </p:nvCxnSpPr>
          <p:spPr>
            <a:xfrm>
              <a:off x="885125" y="887700"/>
              <a:ext cx="0" cy="210270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2" name="Google Shape;282;p23"/>
          <p:cNvSpPr txBox="1"/>
          <p:nvPr/>
        </p:nvSpPr>
        <p:spPr>
          <a:xfrm>
            <a:off x="83463" y="116000"/>
            <a:ext cx="2394600" cy="42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Level 4 Pattern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3" name="Google Shape;28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50" y="759625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4" name="Google Shape;284;p23"/>
          <p:cNvGrpSpPr/>
          <p:nvPr/>
        </p:nvGrpSpPr>
        <p:grpSpPr>
          <a:xfrm>
            <a:off x="684207" y="1107158"/>
            <a:ext cx="1185314" cy="269030"/>
            <a:chOff x="684219" y="759620"/>
            <a:chExt cx="1185314" cy="269030"/>
          </a:xfrm>
        </p:grpSpPr>
        <p:pic>
          <p:nvPicPr>
            <p:cNvPr id="285" name="Google Shape;285;p23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23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3"/>
          <p:cNvSpPr txBox="1"/>
          <p:nvPr/>
        </p:nvSpPr>
        <p:spPr>
          <a:xfrm>
            <a:off x="119150" y="759700"/>
            <a:ext cx="401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</a:t>
            </a:r>
            <a:endParaRPr/>
          </a:p>
        </p:txBody>
      </p:sp>
      <p:sp>
        <p:nvSpPr>
          <p:cNvPr id="288" name="Google Shape;288;p23"/>
          <p:cNvSpPr txBox="1"/>
          <p:nvPr/>
        </p:nvSpPr>
        <p:spPr>
          <a:xfrm>
            <a:off x="1769350" y="702925"/>
            <a:ext cx="961500" cy="27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TURN</a:t>
            </a: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</a:t>
            </a:r>
            <a:endParaRPr/>
          </a:p>
        </p:txBody>
      </p:sp>
      <p:pic>
        <p:nvPicPr>
          <p:cNvPr id="289" name="Google Shape;28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173500" y="2512975"/>
            <a:ext cx="226427" cy="26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50" y="1453475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3"/>
          <p:cNvGrpSpPr/>
          <p:nvPr/>
        </p:nvGrpSpPr>
        <p:grpSpPr>
          <a:xfrm rot="10800000">
            <a:off x="937801" y="3175014"/>
            <a:ext cx="678116" cy="269030"/>
            <a:chOff x="937826" y="1494989"/>
            <a:chExt cx="678116" cy="269030"/>
          </a:xfrm>
        </p:grpSpPr>
        <p:pic>
          <p:nvPicPr>
            <p:cNvPr id="292" name="Google Shape;292;p23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462560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3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937826" y="1494989"/>
              <a:ext cx="153382" cy="2690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4" name="Google Shape;29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160701" y="2011988"/>
            <a:ext cx="232324" cy="23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3"/>
          <p:cNvSpPr/>
          <p:nvPr/>
        </p:nvSpPr>
        <p:spPr>
          <a:xfrm>
            <a:off x="160850" y="116000"/>
            <a:ext cx="401700" cy="420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6" name="Google Shape;29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901" y="90700"/>
            <a:ext cx="313599" cy="470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5775" y="1792400"/>
            <a:ext cx="226427" cy="2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8" name="Google Shape;298;p23"/>
          <p:cNvGrpSpPr/>
          <p:nvPr/>
        </p:nvGrpSpPr>
        <p:grpSpPr>
          <a:xfrm rot="10800000">
            <a:off x="684207" y="2197070"/>
            <a:ext cx="1185314" cy="269030"/>
            <a:chOff x="684219" y="759620"/>
            <a:chExt cx="1185314" cy="269030"/>
          </a:xfrm>
        </p:grpSpPr>
        <p:pic>
          <p:nvPicPr>
            <p:cNvPr id="299" name="Google Shape;299;p23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3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1" name="Google Shape;301;p23"/>
          <p:cNvGrpSpPr/>
          <p:nvPr/>
        </p:nvGrpSpPr>
        <p:grpSpPr>
          <a:xfrm rot="10800000">
            <a:off x="694069" y="2828883"/>
            <a:ext cx="1185314" cy="269030"/>
            <a:chOff x="684219" y="759620"/>
            <a:chExt cx="1185314" cy="269030"/>
          </a:xfrm>
        </p:grpSpPr>
        <p:pic>
          <p:nvPicPr>
            <p:cNvPr id="302" name="Google Shape;302;p23"/>
            <p:cNvPicPr preferRelativeResize="0"/>
            <p:nvPr/>
          </p:nvPicPr>
          <p:blipFill rotWithShape="1">
            <a:blip r:embed="rId3">
              <a:alphaModFix/>
            </a:blip>
            <a:srcRect l="49266"/>
            <a:stretch/>
          </p:blipFill>
          <p:spPr>
            <a:xfrm>
              <a:off x="1704816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" name="Google Shape;303;p23"/>
            <p:cNvPicPr preferRelativeResize="0"/>
            <p:nvPr/>
          </p:nvPicPr>
          <p:blipFill rotWithShape="1">
            <a:blip r:embed="rId3">
              <a:alphaModFix/>
            </a:blip>
            <a:srcRect r="49266"/>
            <a:stretch/>
          </p:blipFill>
          <p:spPr>
            <a:xfrm>
              <a:off x="684219" y="759620"/>
              <a:ext cx="164717" cy="26903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Custom</PresentationFormat>
  <Paragraphs>281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Schut</dc:creator>
  <cp:lastModifiedBy>Alicia Schut</cp:lastModifiedBy>
  <cp:revision>1</cp:revision>
  <dcterms:modified xsi:type="dcterms:W3CDTF">2020-02-17T17:54:54Z</dcterms:modified>
</cp:coreProperties>
</file>