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89f8ae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89f8a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20" Type="http://schemas.openxmlformats.org/officeDocument/2006/relationships/hyperlink" Target="https://safeyoutube.net/w/zlKL" TargetMode="External"/><Relationship Id="rId42" Type="http://schemas.openxmlformats.org/officeDocument/2006/relationships/image" Target="../media/image18.png"/><Relationship Id="rId41" Type="http://schemas.openxmlformats.org/officeDocument/2006/relationships/image" Target="../media/image15.gif"/><Relationship Id="rId22" Type="http://schemas.openxmlformats.org/officeDocument/2006/relationships/hyperlink" Target="https://safeyoutube.net/w/gnKL" TargetMode="External"/><Relationship Id="rId44" Type="http://schemas.openxmlformats.org/officeDocument/2006/relationships/hyperlink" Target="https://safeyoutube.net/w/CNKL" TargetMode="External"/><Relationship Id="rId21" Type="http://schemas.openxmlformats.org/officeDocument/2006/relationships/image" Target="../media/image3.png"/><Relationship Id="rId43" Type="http://schemas.openxmlformats.org/officeDocument/2006/relationships/image" Target="../media/image20.gif"/><Relationship Id="rId24" Type="http://schemas.openxmlformats.org/officeDocument/2006/relationships/hyperlink" Target="https://safeyoutube.net/w/hoKL" TargetMode="External"/><Relationship Id="rId46" Type="http://schemas.openxmlformats.org/officeDocument/2006/relationships/hyperlink" Target="https://safeyoutube.net/w/FrCO" TargetMode="External"/><Relationship Id="rId23" Type="http://schemas.openxmlformats.org/officeDocument/2006/relationships/image" Target="../media/image6.png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28.png"/><Relationship Id="rId9" Type="http://schemas.openxmlformats.org/officeDocument/2006/relationships/image" Target="../media/image2.png"/><Relationship Id="rId26" Type="http://schemas.openxmlformats.org/officeDocument/2006/relationships/hyperlink" Target="https://safeyoutube.net/w/spKL" TargetMode="External"/><Relationship Id="rId48" Type="http://schemas.openxmlformats.org/officeDocument/2006/relationships/image" Target="../media/image24.png"/><Relationship Id="rId25" Type="http://schemas.openxmlformats.org/officeDocument/2006/relationships/image" Target="../media/image4.png"/><Relationship Id="rId47" Type="http://schemas.openxmlformats.org/officeDocument/2006/relationships/image" Target="../media/image26.png"/><Relationship Id="rId28" Type="http://schemas.openxmlformats.org/officeDocument/2006/relationships/hyperlink" Target="https://safeyoutube.net/w/gqKL" TargetMode="External"/><Relationship Id="rId27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9.png"/><Relationship Id="rId29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hyperlink" Target="https://safeyoutube.net/w/0hKL" TargetMode="External"/><Relationship Id="rId31" Type="http://schemas.openxmlformats.org/officeDocument/2006/relationships/image" Target="../media/image12.png"/><Relationship Id="rId30" Type="http://schemas.openxmlformats.org/officeDocument/2006/relationships/hyperlink" Target="https://safeyoutube.net/w/brKL" TargetMode="External"/><Relationship Id="rId11" Type="http://schemas.openxmlformats.org/officeDocument/2006/relationships/image" Target="../media/image9.png"/><Relationship Id="rId33" Type="http://schemas.openxmlformats.org/officeDocument/2006/relationships/image" Target="../media/image13.png"/><Relationship Id="rId10" Type="http://schemas.openxmlformats.org/officeDocument/2006/relationships/hyperlink" Target="https://safeyoutube.net/w/MhKL" TargetMode="External"/><Relationship Id="rId32" Type="http://schemas.openxmlformats.org/officeDocument/2006/relationships/hyperlink" Target="https://safeyoutube.net/w/ErKL" TargetMode="External"/><Relationship Id="rId13" Type="http://schemas.openxmlformats.org/officeDocument/2006/relationships/image" Target="../media/image27.png"/><Relationship Id="rId35" Type="http://schemas.openxmlformats.org/officeDocument/2006/relationships/image" Target="../media/image16.png"/><Relationship Id="rId12" Type="http://schemas.openxmlformats.org/officeDocument/2006/relationships/hyperlink" Target="https://safeyoutube.net/w/7iKL" TargetMode="External"/><Relationship Id="rId34" Type="http://schemas.openxmlformats.org/officeDocument/2006/relationships/hyperlink" Target="https://safeyoutube.net/w/ftKL" TargetMode="External"/><Relationship Id="rId15" Type="http://schemas.openxmlformats.org/officeDocument/2006/relationships/image" Target="../media/image23.png"/><Relationship Id="rId37" Type="http://schemas.openxmlformats.org/officeDocument/2006/relationships/image" Target="../media/image21.png"/><Relationship Id="rId14" Type="http://schemas.openxmlformats.org/officeDocument/2006/relationships/hyperlink" Target="https://safeyoutube.net/w/YiKL" TargetMode="External"/><Relationship Id="rId36" Type="http://schemas.openxmlformats.org/officeDocument/2006/relationships/hyperlink" Target="https://safeyoutube.net/w/exKL" TargetMode="External"/><Relationship Id="rId17" Type="http://schemas.openxmlformats.org/officeDocument/2006/relationships/image" Target="../media/image5.png"/><Relationship Id="rId39" Type="http://schemas.openxmlformats.org/officeDocument/2006/relationships/image" Target="../media/image25.gif"/><Relationship Id="rId16" Type="http://schemas.openxmlformats.org/officeDocument/2006/relationships/hyperlink" Target="https://safeyoutube.net/w/0jKL" TargetMode="External"/><Relationship Id="rId38" Type="http://schemas.openxmlformats.org/officeDocument/2006/relationships/image" Target="../media/image14.png"/><Relationship Id="rId19" Type="http://schemas.openxmlformats.org/officeDocument/2006/relationships/image" Target="../media/image10.png"/><Relationship Id="rId18" Type="http://schemas.openxmlformats.org/officeDocument/2006/relationships/hyperlink" Target="https://safeyoutube.net/w/QkK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8200" y="3913431"/>
            <a:ext cx="5977600" cy="14510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" name="Google Shape;55;p13"/>
          <p:cNvPicPr preferRelativeResize="0"/>
          <p:nvPr/>
        </p:nvPicPr>
        <p:blipFill rotWithShape="1">
          <a:blip r:embed="rId5">
            <a:alphaModFix/>
          </a:blip>
          <a:srcRect b="0" l="28298" r="29377" t="12095"/>
          <a:stretch/>
        </p:blipFill>
        <p:spPr>
          <a:xfrm>
            <a:off x="64200" y="88875"/>
            <a:ext cx="1246900" cy="2589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0" y="-234575"/>
            <a:ext cx="9144002" cy="896676"/>
            <a:chOff x="0" y="-234575"/>
            <a:chExt cx="9144002" cy="896676"/>
          </a:xfrm>
        </p:grpSpPr>
        <p:pic>
          <p:nvPicPr>
            <p:cNvPr id="57" name="Google Shape;5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0" y="-234575"/>
              <a:ext cx="3030199" cy="896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892300" y="-234575"/>
              <a:ext cx="3106402" cy="896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41150" y="-234575"/>
              <a:ext cx="3202852" cy="896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2892300" y="443825"/>
            <a:ext cx="4684924" cy="4060325"/>
            <a:chOff x="2892300" y="596225"/>
            <a:chExt cx="4684924" cy="4060325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7">
              <a:alphaModFix/>
            </a:blip>
            <a:srcRect b="5406" l="1633" r="1118" t="6254"/>
            <a:stretch/>
          </p:blipFill>
          <p:spPr>
            <a:xfrm>
              <a:off x="2892300" y="2528625"/>
              <a:ext cx="4684924" cy="2127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7">
              <a:alphaModFix/>
            </a:blip>
            <a:srcRect b="5406" l="1633" r="1118" t="6254"/>
            <a:stretch/>
          </p:blipFill>
          <p:spPr>
            <a:xfrm>
              <a:off x="2892300" y="596225"/>
              <a:ext cx="4684924" cy="212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82349" y="570400"/>
            <a:ext cx="843500" cy="8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11754" r="11316" t="0"/>
          <a:stretch/>
        </p:blipFill>
        <p:spPr>
          <a:xfrm>
            <a:off x="3108100" y="595400"/>
            <a:ext cx="843500" cy="821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42288" y="584288"/>
            <a:ext cx="843500" cy="8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08100" y="1575087"/>
            <a:ext cx="843500" cy="84727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35113" y="1575074"/>
            <a:ext cx="843500" cy="84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445950" y="592625"/>
            <a:ext cx="938600" cy="821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362125" y="1575080"/>
            <a:ext cx="843500" cy="84726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0" l="17920" r="17708" t="0"/>
          <a:stretch/>
        </p:blipFill>
        <p:spPr>
          <a:xfrm>
            <a:off x="6445950" y="1588622"/>
            <a:ext cx="938600" cy="82017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119762" y="2580750"/>
            <a:ext cx="820175" cy="82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282675" y="2540426"/>
            <a:ext cx="843500" cy="8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373788" y="2569624"/>
            <a:ext cx="820175" cy="82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520099" y="2567001"/>
            <a:ext cx="843500" cy="8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060538" y="3514741"/>
            <a:ext cx="938600" cy="836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246788" y="3501999"/>
            <a:ext cx="820175" cy="8165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520500" y="3520851"/>
            <a:ext cx="820175" cy="82383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627850" y="3037475"/>
            <a:ext cx="1533349" cy="153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022075" y="2593800"/>
            <a:ext cx="843500" cy="8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1265250" y="548055"/>
            <a:ext cx="1246900" cy="915983"/>
            <a:chOff x="1265250" y="548055"/>
            <a:chExt cx="1246900" cy="915983"/>
          </a:xfrm>
        </p:grpSpPr>
        <p:pic>
          <p:nvPicPr>
            <p:cNvPr id="81" name="Google Shape;81;p13"/>
            <p:cNvPicPr preferRelativeResize="0"/>
            <p:nvPr/>
          </p:nvPicPr>
          <p:blipFill rotWithShape="1">
            <a:blip r:embed="rId40">
              <a:alphaModFix/>
            </a:blip>
            <a:srcRect b="24186" l="3917" r="2807" t="24484"/>
            <a:stretch/>
          </p:blipFill>
          <p:spPr>
            <a:xfrm>
              <a:off x="1265250" y="548055"/>
              <a:ext cx="1246900" cy="915983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41">
              <a:alphaModFix/>
            </a:blip>
            <a:srcRect b="0" l="0" r="0" t="51566"/>
            <a:stretch/>
          </p:blipFill>
          <p:spPr>
            <a:xfrm>
              <a:off x="1295725" y="882100"/>
              <a:ext cx="1185950" cy="220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83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-913774" y="1856900"/>
            <a:ext cx="3202851" cy="364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217975" y="870173"/>
            <a:ext cx="243950" cy="2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383650" y="3537067"/>
            <a:ext cx="820175" cy="7950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740326" y="900201"/>
            <a:ext cx="1141350" cy="1493633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8">
            <a:alphaModFix/>
          </a:blip>
          <a:srcRect b="0" l="28987" r="0" t="0"/>
          <a:stretch/>
        </p:blipFill>
        <p:spPr>
          <a:xfrm>
            <a:off x="7717275" y="440764"/>
            <a:ext cx="1284250" cy="427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