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Caveat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-regular.fntdata"/><Relationship Id="rId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.jpg"/><Relationship Id="rId20" Type="http://schemas.openxmlformats.org/officeDocument/2006/relationships/image" Target="../media/image15.jpg"/><Relationship Id="rId22" Type="http://schemas.openxmlformats.org/officeDocument/2006/relationships/image" Target="../media/image1.jpg"/><Relationship Id="rId21" Type="http://schemas.openxmlformats.org/officeDocument/2006/relationships/hyperlink" Target="https://www.youtube.com/watch?v=AdjpHv1BK-8" TargetMode="External"/><Relationship Id="rId24" Type="http://schemas.openxmlformats.org/officeDocument/2006/relationships/image" Target="../media/image14.jpg"/><Relationship Id="rId23" Type="http://schemas.openxmlformats.org/officeDocument/2006/relationships/hyperlink" Target="https://www.youtube.com/watch?v=R-dAi5LE5Ts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26" Type="http://schemas.openxmlformats.org/officeDocument/2006/relationships/image" Target="../media/image17.jpg"/><Relationship Id="rId25" Type="http://schemas.openxmlformats.org/officeDocument/2006/relationships/hyperlink" Target="https://www.youtube.com/watch?v=eByB9SHtzjk" TargetMode="External"/><Relationship Id="rId28" Type="http://schemas.openxmlformats.org/officeDocument/2006/relationships/image" Target="../media/image13.jpg"/><Relationship Id="rId27" Type="http://schemas.openxmlformats.org/officeDocument/2006/relationships/hyperlink" Target="https://www.youtube.com/watch?v=Rc39Ka8ut6k" TargetMode="External"/><Relationship Id="rId5" Type="http://schemas.openxmlformats.org/officeDocument/2006/relationships/image" Target="../media/image23.png"/><Relationship Id="rId6" Type="http://schemas.openxmlformats.org/officeDocument/2006/relationships/image" Target="../media/image16.png"/><Relationship Id="rId29" Type="http://schemas.openxmlformats.org/officeDocument/2006/relationships/hyperlink" Target="https://www.youtube.com/watch?v=QA6ukHm9etg" TargetMode="External"/><Relationship Id="rId7" Type="http://schemas.openxmlformats.org/officeDocument/2006/relationships/image" Target="../media/image22.png"/><Relationship Id="rId8" Type="http://schemas.openxmlformats.org/officeDocument/2006/relationships/image" Target="../media/image21.png"/><Relationship Id="rId31" Type="http://schemas.openxmlformats.org/officeDocument/2006/relationships/hyperlink" Target="https://www.youtube.com/watch?v=5eBXQN7Iv2A" TargetMode="External"/><Relationship Id="rId30" Type="http://schemas.openxmlformats.org/officeDocument/2006/relationships/image" Target="../media/image11.jpg"/><Relationship Id="rId11" Type="http://schemas.openxmlformats.org/officeDocument/2006/relationships/hyperlink" Target="https://www.youtube.com/watch?v=n1XnFWctnNI" TargetMode="External"/><Relationship Id="rId33" Type="http://schemas.openxmlformats.org/officeDocument/2006/relationships/hyperlink" Target="https://www.youtube.com/watch?v=8IkbR1oy2Do" TargetMode="External"/><Relationship Id="rId10" Type="http://schemas.openxmlformats.org/officeDocument/2006/relationships/image" Target="../media/image8.png"/><Relationship Id="rId32" Type="http://schemas.openxmlformats.org/officeDocument/2006/relationships/image" Target="../media/image3.jpg"/><Relationship Id="rId13" Type="http://schemas.openxmlformats.org/officeDocument/2006/relationships/hyperlink" Target="https://www.youtube.com/watch?v=tpG9SZjl78I" TargetMode="External"/><Relationship Id="rId35" Type="http://schemas.openxmlformats.org/officeDocument/2006/relationships/hyperlink" Target="https://www.youtube.com/watch?v=IXQefRzVkIM" TargetMode="External"/><Relationship Id="rId12" Type="http://schemas.openxmlformats.org/officeDocument/2006/relationships/image" Target="../media/image9.jpg"/><Relationship Id="rId34" Type="http://schemas.openxmlformats.org/officeDocument/2006/relationships/image" Target="../media/image12.jpg"/><Relationship Id="rId15" Type="http://schemas.openxmlformats.org/officeDocument/2006/relationships/hyperlink" Target="https://www.youtube.com/watch?v=tCJRJlg5E3g" TargetMode="External"/><Relationship Id="rId37" Type="http://schemas.openxmlformats.org/officeDocument/2006/relationships/hyperlink" Target="https://safeyoutube.net/w/2TtI" TargetMode="External"/><Relationship Id="rId14" Type="http://schemas.openxmlformats.org/officeDocument/2006/relationships/image" Target="../media/image5.jpg"/><Relationship Id="rId36" Type="http://schemas.openxmlformats.org/officeDocument/2006/relationships/image" Target="../media/image18.jpg"/><Relationship Id="rId17" Type="http://schemas.openxmlformats.org/officeDocument/2006/relationships/hyperlink" Target="https://www.youtube.com/watch?v=d1aGgHc3-xU" TargetMode="External"/><Relationship Id="rId39" Type="http://schemas.openxmlformats.org/officeDocument/2006/relationships/hyperlink" Target="http://www.youtube.com/watch?v=GQOcEDD5hR8" TargetMode="External"/><Relationship Id="rId16" Type="http://schemas.openxmlformats.org/officeDocument/2006/relationships/image" Target="../media/image7.jpg"/><Relationship Id="rId38" Type="http://schemas.openxmlformats.org/officeDocument/2006/relationships/image" Target="../media/image19.png"/><Relationship Id="rId19" Type="http://schemas.openxmlformats.org/officeDocument/2006/relationships/hyperlink" Target="https://www.youtube.com/watch?v=ylIC7QKqboE" TargetMode="External"/><Relationship Id="rId1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269" y="3765725"/>
            <a:ext cx="7819451" cy="16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 b="0" l="0" r="0" t="34296"/>
          <a:stretch/>
        </p:blipFill>
        <p:spPr>
          <a:xfrm>
            <a:off x="2983925" y="1827600"/>
            <a:ext cx="6160071" cy="244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975" y="765675"/>
            <a:ext cx="2216775" cy="14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9887" y="0"/>
            <a:ext cx="3508150" cy="19294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3981" y="200312"/>
            <a:ext cx="1762756" cy="47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00452" y="317402"/>
            <a:ext cx="1253775" cy="12537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612100" y="832575"/>
            <a:ext cx="1882500" cy="12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January Virtual Library</a:t>
            </a:r>
            <a:endParaRPr sz="2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06666"/>
                </a:solidFill>
                <a:latin typeface="Caveat"/>
                <a:ea typeface="Caveat"/>
                <a:cs typeface="Caveat"/>
                <a:sym typeface="Caveat"/>
              </a:rPr>
              <a:t>Read about New Years Traditions, Martin Luther King Jr., and Winter Fun</a:t>
            </a:r>
            <a:endParaRPr>
              <a:solidFill>
                <a:srgbClr val="E0666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descr="Bitmoji Image"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96350" y="1352550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55363" y="2086268"/>
            <a:ext cx="1036675" cy="81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820588" y="2019000"/>
            <a:ext cx="795787" cy="95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931045" y="1974163"/>
            <a:ext cx="886977" cy="1041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942349" y="1997833"/>
            <a:ext cx="886977" cy="99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479024" y="1055950"/>
            <a:ext cx="534600" cy="535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3563900" y="2216400"/>
            <a:ext cx="1074600" cy="710700"/>
          </a:xfrm>
          <a:prstGeom prst="rect">
            <a:avLst/>
          </a:prstGeom>
          <a:solidFill>
            <a:srgbClr val="990000"/>
          </a:solidFill>
          <a:ln cap="flat" cmpd="sng" w="2857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New Year’s Books</a:t>
            </a:r>
            <a:endParaRPr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592300" y="3342375"/>
            <a:ext cx="1074600" cy="710700"/>
          </a:xfrm>
          <a:prstGeom prst="rect">
            <a:avLst/>
          </a:prstGeom>
          <a:solidFill>
            <a:srgbClr val="990000"/>
          </a:solidFill>
          <a:ln cap="flat" cmpd="sng" w="2857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MLKJ</a:t>
            </a:r>
            <a:endParaRPr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Books</a:t>
            </a:r>
            <a:endParaRPr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526650" y="37350"/>
            <a:ext cx="1074600" cy="346500"/>
          </a:xfrm>
          <a:prstGeom prst="rect">
            <a:avLst/>
          </a:prstGeom>
          <a:solidFill>
            <a:srgbClr val="990000"/>
          </a:solidFill>
          <a:ln cap="flat" cmpd="sng" w="2857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Winter Books</a:t>
            </a:r>
            <a:endParaRPr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70" name="Google Shape;70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308250" y="3189300"/>
            <a:ext cx="710263" cy="95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255526" y="3214035"/>
            <a:ext cx="886977" cy="89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474125" y="3221763"/>
            <a:ext cx="886973" cy="886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6545835" y="3189300"/>
            <a:ext cx="861721" cy="95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063825" y="1055949"/>
            <a:ext cx="621415" cy="53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848525" y="1035500"/>
            <a:ext cx="413277" cy="53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6545825" y="438968"/>
            <a:ext cx="413275" cy="56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5086931" y="407051"/>
            <a:ext cx="485660" cy="633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>
            <a:hlinkClick r:id="rId37"/>
          </p:cNvPr>
          <p:cNvPicPr preferRelativeResize="0"/>
          <p:nvPr/>
        </p:nvPicPr>
        <p:blipFill rotWithShape="1">
          <a:blip r:embed="rId38">
            <a:alphaModFix/>
          </a:blip>
          <a:srcRect b="0" l="19069" r="9323" t="0"/>
          <a:stretch/>
        </p:blipFill>
        <p:spPr>
          <a:xfrm>
            <a:off x="1865427" y="2263589"/>
            <a:ext cx="1069450" cy="14935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if we all made it our resolution to make this year awesome for somebody else? Kid President gives 25 ideas and asks you to join in. Upload a video response and you could win a song written about you by KP! &#10;&#10;Kid President wrote this episode and hopes you enjoy. &#10;&#10;http://kidpresident.com&#10;http://twitter.com/iamkidpresident&#10;http://facebook.com/kidpresident&#10;For Press Inquiries, contact: YTpress@soulpancake.com&#10;&#10;This week's adventure includes music from:&#10;&quot;New Era&quot; - Skewby&#10;&quot;A simple beginning&quot; by COLTH - http://soundcloud.com/colth&#10;&#10;Subscribe to our youtube channel: http://www.youtube.com/subscription_center?add_user=SoulPancake&#10;Buy our book! http://book.soulpancake.com&#10;Follow us on Facebook: http://facebook.com/SoulPancake&#10;Tweet us at: http://twitter.com/SoulPancake&#10;&#10;-~-~~-~~~-~~-~-&#10;How do students react when high school boys are treated like women in Congress?? CLICK HERE to find out!&#10;https://www.youtube.com/watch?v=Km0tiHY94sQ&#10;-~-~~-~~~-~~-~-" id="79" name="Google Shape;79;p13" title="Kid President AWESOME YEAR Challenge!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723850" y="438975"/>
            <a:ext cx="1525925" cy="1144450"/>
          </a:xfrm>
          <a:prstGeom prst="rect">
            <a:avLst/>
          </a:prstGeom>
          <a:noFill/>
          <a:ln cap="flat" cmpd="sng" w="2857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