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22" Type="http://schemas.openxmlformats.org/officeDocument/2006/relationships/image" Target="../media/image7.png"/><Relationship Id="rId21" Type="http://schemas.openxmlformats.org/officeDocument/2006/relationships/image" Target="../media/image5.png"/><Relationship Id="rId24" Type="http://schemas.openxmlformats.org/officeDocument/2006/relationships/image" Target="../media/image10.png"/><Relationship Id="rId23" Type="http://schemas.openxmlformats.org/officeDocument/2006/relationships/hyperlink" Target="https://safeshare.tv/my/safeviews/ss5fc6dd0ed9cb8/play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gif"/><Relationship Id="rId4" Type="http://schemas.openxmlformats.org/officeDocument/2006/relationships/image" Target="../media/image18.png"/><Relationship Id="rId9" Type="http://schemas.openxmlformats.org/officeDocument/2006/relationships/hyperlink" Target="https://safeshare.tv/x/ss5fac5db0e42e0#" TargetMode="External"/><Relationship Id="rId26" Type="http://schemas.openxmlformats.org/officeDocument/2006/relationships/image" Target="../media/image12.png"/><Relationship Id="rId25" Type="http://schemas.openxmlformats.org/officeDocument/2006/relationships/hyperlink" Target="https://safeshare.tv/my/safeviews/ss5fc6ddf307f1f/play" TargetMode="External"/><Relationship Id="rId28" Type="http://schemas.openxmlformats.org/officeDocument/2006/relationships/hyperlink" Target="https://safeshare.tv/my/safeviews/9S3tgfKNwO4/play" TargetMode="External"/><Relationship Id="rId27" Type="http://schemas.openxmlformats.org/officeDocument/2006/relationships/image" Target="../media/image9.png"/><Relationship Id="rId5" Type="http://schemas.openxmlformats.org/officeDocument/2006/relationships/hyperlink" Target="https://safeshare.tv/x/ss5fac5d915df7c#" TargetMode="External"/><Relationship Id="rId6" Type="http://schemas.openxmlformats.org/officeDocument/2006/relationships/image" Target="../media/image1.jpg"/><Relationship Id="rId29" Type="http://schemas.openxmlformats.org/officeDocument/2006/relationships/image" Target="../media/image3.png"/><Relationship Id="rId7" Type="http://schemas.openxmlformats.org/officeDocument/2006/relationships/hyperlink" Target="https://safeshare.tv/x/5h9o6-lV1zc#" TargetMode="External"/><Relationship Id="rId8" Type="http://schemas.openxmlformats.org/officeDocument/2006/relationships/image" Target="../media/image15.jpg"/><Relationship Id="rId31" Type="http://schemas.openxmlformats.org/officeDocument/2006/relationships/image" Target="../media/image17.png"/><Relationship Id="rId30" Type="http://schemas.openxmlformats.org/officeDocument/2006/relationships/hyperlink" Target="https://safeshare.tv/my/safeviews/ss5fc6e1da2bd0b/play" TargetMode="External"/><Relationship Id="rId11" Type="http://schemas.openxmlformats.org/officeDocument/2006/relationships/hyperlink" Target="https://safeshare.tv/x/ss5fac5e9790b61#" TargetMode="External"/><Relationship Id="rId33" Type="http://schemas.openxmlformats.org/officeDocument/2006/relationships/image" Target="../media/image6.png"/><Relationship Id="rId10" Type="http://schemas.openxmlformats.org/officeDocument/2006/relationships/image" Target="../media/image11.jpg"/><Relationship Id="rId32" Type="http://schemas.openxmlformats.org/officeDocument/2006/relationships/hyperlink" Target="https://www.yout-ube.com/watch?v=IDNS-bJKYiQ" TargetMode="External"/><Relationship Id="rId13" Type="http://schemas.openxmlformats.org/officeDocument/2006/relationships/hyperlink" Target="https://safeshare.tv/x/ss5f8772cdc5a84#" TargetMode="External"/><Relationship Id="rId35" Type="http://schemas.openxmlformats.org/officeDocument/2006/relationships/image" Target="../media/image13.png"/><Relationship Id="rId12" Type="http://schemas.openxmlformats.org/officeDocument/2006/relationships/image" Target="../media/image20.png"/><Relationship Id="rId34" Type="http://schemas.openxmlformats.org/officeDocument/2006/relationships/hyperlink" Target="https://safeshare.tv/my/safeviews/ss5fc6e476181e4/play" TargetMode="External"/><Relationship Id="rId15" Type="http://schemas.openxmlformats.org/officeDocument/2006/relationships/hyperlink" Target="https://safeshare.tv/x/ss5fac607a0c5cc#" TargetMode="External"/><Relationship Id="rId37" Type="http://schemas.openxmlformats.org/officeDocument/2006/relationships/image" Target="../media/image2.png"/><Relationship Id="rId14" Type="http://schemas.openxmlformats.org/officeDocument/2006/relationships/image" Target="../media/image14.png"/><Relationship Id="rId36" Type="http://schemas.openxmlformats.org/officeDocument/2006/relationships/hyperlink" Target="https://www.yout-ube.com/watch?v=d6XJwKzWwV4" TargetMode="External"/><Relationship Id="rId17" Type="http://schemas.openxmlformats.org/officeDocument/2006/relationships/hyperlink" Target="https://safeshare.tv/x/ss5fac6103abf23#" TargetMode="External"/><Relationship Id="rId16" Type="http://schemas.openxmlformats.org/officeDocument/2006/relationships/image" Target="../media/image16.png"/><Relationship Id="rId19" Type="http://schemas.openxmlformats.org/officeDocument/2006/relationships/hyperlink" Target="https://safeshare.tv/x/2iwTxp6M2q8#" TargetMode="External"/><Relationship Id="rId1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12" y="295"/>
            <a:ext cx="9144000" cy="5142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010" l="4560" r="63985" t="63904"/>
          <a:stretch/>
        </p:blipFill>
        <p:spPr>
          <a:xfrm>
            <a:off x="5658475" y="304800"/>
            <a:ext cx="3471950" cy="251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4010" l="4560" r="63985" t="63904"/>
          <a:stretch/>
        </p:blipFill>
        <p:spPr>
          <a:xfrm>
            <a:off x="5707625" y="2651325"/>
            <a:ext cx="3471950" cy="251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83678" y="3944700"/>
            <a:ext cx="648600" cy="1025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16575" y="3969050"/>
            <a:ext cx="648600" cy="967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92925" y="1617637"/>
            <a:ext cx="769600" cy="102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53278" y="3983750"/>
            <a:ext cx="769600" cy="997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602777" y="4024975"/>
            <a:ext cx="648600" cy="92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760700" y="1666439"/>
            <a:ext cx="648600" cy="92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907465" y="1646025"/>
            <a:ext cx="769598" cy="9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323925" y="1641177"/>
            <a:ext cx="633900" cy="979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246125" y="2220263"/>
            <a:ext cx="3053575" cy="305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379075" y="2313100"/>
            <a:ext cx="1404750" cy="14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907475" y="512175"/>
            <a:ext cx="769600" cy="993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24875" y="541448"/>
            <a:ext cx="769600" cy="93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492925" y="504038"/>
            <a:ext cx="769600" cy="100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869563" y="2918307"/>
            <a:ext cx="769575" cy="924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657163" y="3043788"/>
            <a:ext cx="855674" cy="8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449887" y="3047493"/>
            <a:ext cx="855675" cy="837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293900" y="662275"/>
            <a:ext cx="648600" cy="8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256088" y="2896038"/>
            <a:ext cx="769575" cy="993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