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Merriweather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erriweather-regular.fntdata"/><Relationship Id="rId8" Type="http://schemas.openxmlformats.org/officeDocument/2006/relationships/font" Target="fonts/Merriweather-bold.fntdata"/><Relationship Id="rId10" Type="http://schemas.openxmlformats.org/officeDocument/2006/relationships/font" Target="fonts/Merriweath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://www.viewpure.com/LRjm91Z7eDk?start=0&amp;end=0" TargetMode="External"/><Relationship Id="rId22" Type="http://schemas.openxmlformats.org/officeDocument/2006/relationships/hyperlink" Target="http://www.viewpure.com/y5DJ3dmLPcY?start=0&amp;end=0" TargetMode="External"/><Relationship Id="rId21" Type="http://schemas.openxmlformats.org/officeDocument/2006/relationships/image" Target="../media/image15.png"/><Relationship Id="rId24" Type="http://schemas.openxmlformats.org/officeDocument/2006/relationships/hyperlink" Target="http://www.viewpure.com/K4S5N9WOf9s?start=0&amp;end=0" TargetMode="External"/><Relationship Id="rId23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26" Type="http://schemas.openxmlformats.org/officeDocument/2006/relationships/hyperlink" Target="https://www.youtube.com/playlist?list=PLffsgTH0hzJ_y79VsVPnvrL09AKRtbF2i" TargetMode="External"/><Relationship Id="rId25" Type="http://schemas.openxmlformats.org/officeDocument/2006/relationships/image" Target="../media/image12.png"/><Relationship Id="rId28" Type="http://schemas.openxmlformats.org/officeDocument/2006/relationships/hyperlink" Target="http://www.viewpure.com/jE8KVPtDjsU?start=0&amp;end=0" TargetMode="External"/><Relationship Id="rId27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hyperlink" Target="http://www.viewpure.com/zY8wVpcqYp4?start=0&amp;end=0" TargetMode="External"/><Relationship Id="rId29" Type="http://schemas.openxmlformats.org/officeDocument/2006/relationships/image" Target="../media/image10.png"/><Relationship Id="rId7" Type="http://schemas.openxmlformats.org/officeDocument/2006/relationships/image" Target="../media/image17.png"/><Relationship Id="rId8" Type="http://schemas.openxmlformats.org/officeDocument/2006/relationships/hyperlink" Target="http://www.viewpure.com/d3rRWzdHv5M?start=0&amp;end=0" TargetMode="External"/><Relationship Id="rId31" Type="http://schemas.openxmlformats.org/officeDocument/2006/relationships/image" Target="../media/image13.png"/><Relationship Id="rId30" Type="http://schemas.openxmlformats.org/officeDocument/2006/relationships/hyperlink" Target="http://www.viewpure.com/iwrF7cc9m1s?start=0&amp;end=0" TargetMode="External"/><Relationship Id="rId11" Type="http://schemas.openxmlformats.org/officeDocument/2006/relationships/image" Target="../media/image4.png"/><Relationship Id="rId10" Type="http://schemas.openxmlformats.org/officeDocument/2006/relationships/hyperlink" Target="http://www.viewpure.com/IDJ57zipbfQ?start=0&amp;end=0" TargetMode="External"/><Relationship Id="rId13" Type="http://schemas.openxmlformats.org/officeDocument/2006/relationships/image" Target="../media/image9.png"/><Relationship Id="rId12" Type="http://schemas.openxmlformats.org/officeDocument/2006/relationships/hyperlink" Target="http://www.viewpure.com/NmWhFyjaX7E?start=0&amp;end=0" TargetMode="External"/><Relationship Id="rId15" Type="http://schemas.openxmlformats.org/officeDocument/2006/relationships/image" Target="../media/image7.png"/><Relationship Id="rId14" Type="http://schemas.openxmlformats.org/officeDocument/2006/relationships/hyperlink" Target="http://www.viewpure.com/j7nmw9zf7qQ?start=0&amp;end=0" TargetMode="External"/><Relationship Id="rId17" Type="http://schemas.openxmlformats.org/officeDocument/2006/relationships/image" Target="../media/image8.png"/><Relationship Id="rId16" Type="http://schemas.openxmlformats.org/officeDocument/2006/relationships/hyperlink" Target="http://www.viewpure.com/8F3nZb5yxKs?start=0&amp;end=0" TargetMode="External"/><Relationship Id="rId19" Type="http://schemas.openxmlformats.org/officeDocument/2006/relationships/image" Target="../media/image14.png"/><Relationship Id="rId18" Type="http://schemas.openxmlformats.org/officeDocument/2006/relationships/hyperlink" Target="http://www.viewpure.com/IxvaRhcs7J4?start=0&amp;en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37425" y="335575"/>
            <a:ext cx="5584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Merriweather"/>
                <a:ea typeface="Merriweather"/>
                <a:cs typeface="Merriweather"/>
                <a:sym typeface="Merriweather"/>
              </a:rPr>
              <a:t>JAN BRETT</a:t>
            </a:r>
            <a:endParaRPr sz="2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Merriweather"/>
                <a:ea typeface="Merriweather"/>
                <a:cs typeface="Merriweather"/>
                <a:sym typeface="Merriweather"/>
              </a:rPr>
              <a:t>LIBRARY</a:t>
            </a:r>
            <a:endParaRPr sz="25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1750" y="-10175"/>
            <a:ext cx="6112150" cy="524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86387" r="643" t="0"/>
          <a:stretch/>
        </p:blipFill>
        <p:spPr>
          <a:xfrm>
            <a:off x="7633912" y="-91512"/>
            <a:ext cx="1521750" cy="532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634" r="86490" t="0"/>
          <a:stretch/>
        </p:blipFill>
        <p:spPr>
          <a:xfrm>
            <a:off x="0" y="-50850"/>
            <a:ext cx="1521750" cy="52451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2134875" y="796200"/>
            <a:ext cx="4924200" cy="3840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5563" y="691225"/>
            <a:ext cx="4953512" cy="394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31450" y="849775"/>
            <a:ext cx="1064627" cy="871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31450" y="1805425"/>
            <a:ext cx="1064625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831475" y="2746800"/>
            <a:ext cx="1064625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29150" y="849763"/>
            <a:ext cx="1064625" cy="8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262600" y="3686375"/>
            <a:ext cx="1064625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464925" y="3686350"/>
            <a:ext cx="1064625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464925" y="849763"/>
            <a:ext cx="1064625" cy="8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62600" y="1801393"/>
            <a:ext cx="1064625" cy="875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262600" y="2753038"/>
            <a:ext cx="1064625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262600" y="847725"/>
            <a:ext cx="1064625" cy="8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507775" y="1857448"/>
            <a:ext cx="2143125" cy="176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629150" y="3676900"/>
            <a:ext cx="1064625" cy="8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831475" y="3688175"/>
            <a:ext cx="1064625" cy="860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