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://www.janbrettvideos.com/how_to_draw_a_hedgehog_high_bandwidth.htm" TargetMode="External"/><Relationship Id="rId20" Type="http://schemas.openxmlformats.org/officeDocument/2006/relationships/hyperlink" Target="https://www.youtube.com/watch?v=K4S5N9WOf9s&amp;feature=youtu.be&amp;ab_channel=janbrettchannel" TargetMode="External"/><Relationship Id="rId42" Type="http://schemas.openxmlformats.org/officeDocument/2006/relationships/hyperlink" Target="https://www.youtube.com/watch?v=5YDEZ4bYmJ4&amp;ab_channel=TheStayAtHomeChef" TargetMode="External"/><Relationship Id="rId41" Type="http://schemas.openxmlformats.org/officeDocument/2006/relationships/image" Target="../media/image23.png"/><Relationship Id="rId22" Type="http://schemas.openxmlformats.org/officeDocument/2006/relationships/hyperlink" Target="https://www.youtube.com/watch?v=p_Ceo0YOqDk&amp;ab_channel=Ms.Tracy%27sStoryTimeReadAlouds" TargetMode="External"/><Relationship Id="rId21" Type="http://schemas.openxmlformats.org/officeDocument/2006/relationships/image" Target="../media/image8.png"/><Relationship Id="rId43" Type="http://schemas.openxmlformats.org/officeDocument/2006/relationships/image" Target="../media/image19.png"/><Relationship Id="rId24" Type="http://schemas.openxmlformats.org/officeDocument/2006/relationships/hyperlink" Target="https://www.youtube.com/watch?v=mwIWu7N6kE4&amp;ab_channel=TumpskyandMrsSmall" TargetMode="External"/><Relationship Id="rId23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Relationship Id="rId4" Type="http://schemas.openxmlformats.org/officeDocument/2006/relationships/image" Target="../media/image17.png"/><Relationship Id="rId9" Type="http://schemas.openxmlformats.org/officeDocument/2006/relationships/hyperlink" Target="https://www.youtube.com/watch?v=MI8IAu2qYww&amp;ab_channel=Ms.Tracy%27sStoryTimeReadAlouds" TargetMode="External"/><Relationship Id="rId26" Type="http://schemas.openxmlformats.org/officeDocument/2006/relationships/hyperlink" Target="https://www.youtube.com/watch?v=tW0wUo4rKco&amp;ab_channel=TeachableReadAloud" TargetMode="External"/><Relationship Id="rId25" Type="http://schemas.openxmlformats.org/officeDocument/2006/relationships/image" Target="../media/image9.png"/><Relationship Id="rId28" Type="http://schemas.openxmlformats.org/officeDocument/2006/relationships/hyperlink" Target="https://www.youtube.com/watch?v=dS8lzbgt8gc&amp;ab_channel=MrBaker%27sBookshelf" TargetMode="External"/><Relationship Id="rId27" Type="http://schemas.openxmlformats.org/officeDocument/2006/relationships/image" Target="../media/image4.png"/><Relationship Id="rId5" Type="http://schemas.openxmlformats.org/officeDocument/2006/relationships/hyperlink" Target="https://www.youtube.com/watch?v=QA6ukHm9etg&amp;ab_channel=MichaelClark" TargetMode="External"/><Relationship Id="rId6" Type="http://schemas.openxmlformats.org/officeDocument/2006/relationships/image" Target="../media/image16.png"/><Relationship Id="rId29" Type="http://schemas.openxmlformats.org/officeDocument/2006/relationships/image" Target="../media/image7.png"/><Relationship Id="rId7" Type="http://schemas.openxmlformats.org/officeDocument/2006/relationships/hyperlink" Target="https://www.youtube.com/watch?v=d7f5obVnFGk" TargetMode="External"/><Relationship Id="rId8" Type="http://schemas.openxmlformats.org/officeDocument/2006/relationships/image" Target="../media/image13.png"/><Relationship Id="rId31" Type="http://schemas.openxmlformats.org/officeDocument/2006/relationships/image" Target="../media/image1.png"/><Relationship Id="rId30" Type="http://schemas.openxmlformats.org/officeDocument/2006/relationships/image" Target="../media/image11.png"/><Relationship Id="rId11" Type="http://schemas.openxmlformats.org/officeDocument/2006/relationships/image" Target="../media/image6.png"/><Relationship Id="rId33" Type="http://schemas.openxmlformats.org/officeDocument/2006/relationships/hyperlink" Target="https://www.janbrett.com/" TargetMode="External"/><Relationship Id="rId10" Type="http://schemas.openxmlformats.org/officeDocument/2006/relationships/image" Target="../media/image14.png"/><Relationship Id="rId32" Type="http://schemas.openxmlformats.org/officeDocument/2006/relationships/image" Target="../media/image12.png"/><Relationship Id="rId13" Type="http://schemas.openxmlformats.org/officeDocument/2006/relationships/image" Target="../media/image2.png"/><Relationship Id="rId35" Type="http://schemas.openxmlformats.org/officeDocument/2006/relationships/image" Target="../media/image21.png"/><Relationship Id="rId12" Type="http://schemas.openxmlformats.org/officeDocument/2006/relationships/hyperlink" Target="https://www.youtube.com/watch?v=NWApTf_m9rw&amp;ab_channel=DeniseKuehner" TargetMode="External"/><Relationship Id="rId34" Type="http://schemas.openxmlformats.org/officeDocument/2006/relationships/image" Target="../media/image18.png"/><Relationship Id="rId15" Type="http://schemas.openxmlformats.org/officeDocument/2006/relationships/image" Target="../media/image15.png"/><Relationship Id="rId37" Type="http://schemas.openxmlformats.org/officeDocument/2006/relationships/image" Target="../media/image25.png"/><Relationship Id="rId14" Type="http://schemas.openxmlformats.org/officeDocument/2006/relationships/hyperlink" Target="https://www.youtube.com/watch?v=hr1r09JFOUA&amp;ab_channel=SimplyStorytime" TargetMode="External"/><Relationship Id="rId36" Type="http://schemas.openxmlformats.org/officeDocument/2006/relationships/image" Target="../media/image26.png"/><Relationship Id="rId17" Type="http://schemas.openxmlformats.org/officeDocument/2006/relationships/image" Target="../media/image5.png"/><Relationship Id="rId39" Type="http://schemas.openxmlformats.org/officeDocument/2006/relationships/image" Target="../media/image22.png"/><Relationship Id="rId16" Type="http://schemas.openxmlformats.org/officeDocument/2006/relationships/hyperlink" Target="https://www.youtube.com/watch?v=TSZiceeXaAA&amp;ab_channel=GrandmaAnnii" TargetMode="External"/><Relationship Id="rId38" Type="http://schemas.openxmlformats.org/officeDocument/2006/relationships/image" Target="../media/image24.png"/><Relationship Id="rId19" Type="http://schemas.openxmlformats.org/officeDocument/2006/relationships/image" Target="../media/image20.png"/><Relationship Id="rId18" Type="http://schemas.openxmlformats.org/officeDocument/2006/relationships/hyperlink" Target="https://www.youtube.com/watch?v=LRjm91Z7eDk&amp;ab_channel=Grammy%27sBookNook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37237" l="0" r="0" t="0"/>
          <a:stretch/>
        </p:blipFill>
        <p:spPr>
          <a:xfrm>
            <a:off x="-87225" y="871850"/>
            <a:ext cx="4258602" cy="97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37237" l="0" r="0" t="0"/>
          <a:stretch/>
        </p:blipFill>
        <p:spPr>
          <a:xfrm>
            <a:off x="882625" y="2406895"/>
            <a:ext cx="3114451" cy="97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37237" l="0" r="0" t="0"/>
          <a:stretch/>
        </p:blipFill>
        <p:spPr>
          <a:xfrm>
            <a:off x="4885400" y="871850"/>
            <a:ext cx="4258598" cy="97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/>
          </a:blip>
          <a:srcRect b="37237" l="0" r="0" t="0"/>
          <a:stretch/>
        </p:blipFill>
        <p:spPr>
          <a:xfrm>
            <a:off x="5925325" y="2406900"/>
            <a:ext cx="3218675" cy="97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3475" y="69800"/>
            <a:ext cx="1116961" cy="97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12497" l="0" r="0" t="5975"/>
          <a:stretch/>
        </p:blipFill>
        <p:spPr>
          <a:xfrm>
            <a:off x="1393888" y="103175"/>
            <a:ext cx="1116950" cy="91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674319" y="103169"/>
            <a:ext cx="1116950" cy="910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521163" y="1609550"/>
            <a:ext cx="2796075" cy="279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298625" y="1697791"/>
            <a:ext cx="1116950" cy="9142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510843" y="1699625"/>
            <a:ext cx="1098076" cy="91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6"/>
          </p:cNvPr>
          <p:cNvPicPr preferRelativeResize="0"/>
          <p:nvPr/>
        </p:nvPicPr>
        <p:blipFill rotWithShape="1">
          <a:blip r:embed="rId17">
            <a:alphaModFix/>
          </a:blip>
          <a:srcRect b="5256" l="0" r="10031" t="26297"/>
          <a:stretch/>
        </p:blipFill>
        <p:spPr>
          <a:xfrm>
            <a:off x="5019100" y="324363"/>
            <a:ext cx="974100" cy="74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059875" y="157841"/>
            <a:ext cx="974100" cy="801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059875" y="1756250"/>
            <a:ext cx="974100" cy="7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078074" y="1777063"/>
            <a:ext cx="923250" cy="75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8045425" y="1781938"/>
            <a:ext cx="923250" cy="745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045425" y="51543"/>
            <a:ext cx="923250" cy="1013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7100650" y="294251"/>
            <a:ext cx="923250" cy="736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925025" y="2620250"/>
            <a:ext cx="2605251" cy="260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2730125" y="2269900"/>
            <a:ext cx="4303850" cy="430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3943563" y="192100"/>
            <a:ext cx="923250" cy="732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951277" y="1609549"/>
            <a:ext cx="1935850" cy="4927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5" name="Google Shape;75;p13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1164574" y="2486949"/>
            <a:ext cx="1935900" cy="193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033975" y="2887350"/>
            <a:ext cx="2471501" cy="260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1" y="3941950"/>
            <a:ext cx="1623926" cy="1150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5925325" y="3560250"/>
            <a:ext cx="763370" cy="38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2674325" y="2786950"/>
            <a:ext cx="1526150" cy="152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6447369" y="3657669"/>
            <a:ext cx="919241" cy="49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7496725" y="2532775"/>
            <a:ext cx="1526149" cy="152615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6447375" y="4742500"/>
            <a:ext cx="1935900" cy="3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By: Carrie Smith</a:t>
            </a:r>
            <a:endParaRPr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