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218b14fe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218b14fe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a218b1505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a218b1505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youtu.be/X5FnqgnxfzU" TargetMode="External"/><Relationship Id="rId42" Type="http://schemas.openxmlformats.org/officeDocument/2006/relationships/hyperlink" Target="https://youtu.be/pHL3WJYXxBc" TargetMode="External"/><Relationship Id="rId41" Type="http://schemas.openxmlformats.org/officeDocument/2006/relationships/image" Target="../media/image15.jpg"/><Relationship Id="rId44" Type="http://schemas.openxmlformats.org/officeDocument/2006/relationships/hyperlink" Target="https://youtu.be/9ieFyL4fHzo" TargetMode="External"/><Relationship Id="rId43" Type="http://schemas.openxmlformats.org/officeDocument/2006/relationships/image" Target="../media/image17.jpg"/><Relationship Id="rId46" Type="http://schemas.openxmlformats.org/officeDocument/2006/relationships/hyperlink" Target="https://www.youtube.com/watch_popup?v=duhj0Op_slo" TargetMode="External"/><Relationship Id="rId45" Type="http://schemas.openxmlformats.org/officeDocument/2006/relationships/image" Target="../media/image16.jpg"/><Relationship Id="rId80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jpg"/><Relationship Id="rId4" Type="http://schemas.openxmlformats.org/officeDocument/2006/relationships/image" Target="../media/image23.jpg"/><Relationship Id="rId9" Type="http://schemas.openxmlformats.org/officeDocument/2006/relationships/image" Target="../media/image24.png"/><Relationship Id="rId48" Type="http://schemas.openxmlformats.org/officeDocument/2006/relationships/hyperlink" Target="https://www.youtube.com/watch?v=K4S5N9WOf9s&amp;feature=youtu.be&amp;ab_channel=janbrettchannel" TargetMode="External"/><Relationship Id="rId47" Type="http://schemas.openxmlformats.org/officeDocument/2006/relationships/image" Target="../media/image32.png"/><Relationship Id="rId49" Type="http://schemas.openxmlformats.org/officeDocument/2006/relationships/image" Target="../media/image27.png"/><Relationship Id="rId5" Type="http://schemas.openxmlformats.org/officeDocument/2006/relationships/image" Target="../media/image6.png"/><Relationship Id="rId6" Type="http://schemas.openxmlformats.org/officeDocument/2006/relationships/image" Target="../media/image2.jpg"/><Relationship Id="rId7" Type="http://schemas.openxmlformats.org/officeDocument/2006/relationships/image" Target="../media/image18.png"/><Relationship Id="rId8" Type="http://schemas.openxmlformats.org/officeDocument/2006/relationships/image" Target="../media/image1.png"/><Relationship Id="rId73" Type="http://schemas.openxmlformats.org/officeDocument/2006/relationships/hyperlink" Target="https://youtu.be/V4ySMlaVxzo" TargetMode="External"/><Relationship Id="rId72" Type="http://schemas.openxmlformats.org/officeDocument/2006/relationships/image" Target="../media/image29.jpg"/><Relationship Id="rId31" Type="http://schemas.openxmlformats.org/officeDocument/2006/relationships/hyperlink" Target="https://www.youtube.com/watch?v=MI8IAu2qYww&amp;ab_channel=Ms.Tracy%27sStoryTimeReadAlouds" TargetMode="External"/><Relationship Id="rId75" Type="http://schemas.openxmlformats.org/officeDocument/2006/relationships/hyperlink" Target="https://youtu.be/YOqqFrtj3iM" TargetMode="External"/><Relationship Id="rId30" Type="http://schemas.openxmlformats.org/officeDocument/2006/relationships/image" Target="../media/image4.jpg"/><Relationship Id="rId74" Type="http://schemas.openxmlformats.org/officeDocument/2006/relationships/image" Target="../media/image41.jpg"/><Relationship Id="rId33" Type="http://schemas.openxmlformats.org/officeDocument/2006/relationships/hyperlink" Target="https://youtu.be/usfershyPHY" TargetMode="External"/><Relationship Id="rId77" Type="http://schemas.openxmlformats.org/officeDocument/2006/relationships/hyperlink" Target="https://www.youtube.com/watch?v=tW0wUo4rKco&amp;ab_channel=TeachableReadAloud" TargetMode="External"/><Relationship Id="rId32" Type="http://schemas.openxmlformats.org/officeDocument/2006/relationships/image" Target="../media/image13.png"/><Relationship Id="rId76" Type="http://schemas.openxmlformats.org/officeDocument/2006/relationships/image" Target="../media/image33.jpg"/><Relationship Id="rId35" Type="http://schemas.openxmlformats.org/officeDocument/2006/relationships/image" Target="../media/image8.png"/><Relationship Id="rId79" Type="http://schemas.openxmlformats.org/officeDocument/2006/relationships/hyperlink" Target="http://www.viewpure.com/iwrF7cc9m1s?start=0&amp;end=0" TargetMode="External"/><Relationship Id="rId34" Type="http://schemas.openxmlformats.org/officeDocument/2006/relationships/image" Target="../media/image9.png"/><Relationship Id="rId78" Type="http://schemas.openxmlformats.org/officeDocument/2006/relationships/image" Target="../media/image46.png"/><Relationship Id="rId71" Type="http://schemas.openxmlformats.org/officeDocument/2006/relationships/hyperlink" Target="https://youtu.be/_7j16D-k-eQ" TargetMode="External"/><Relationship Id="rId70" Type="http://schemas.openxmlformats.org/officeDocument/2006/relationships/image" Target="../media/image35.png"/><Relationship Id="rId37" Type="http://schemas.openxmlformats.org/officeDocument/2006/relationships/image" Target="../media/image10.jpg"/><Relationship Id="rId36" Type="http://schemas.openxmlformats.org/officeDocument/2006/relationships/hyperlink" Target="https://youtu.be/X1zUFz8FfcA" TargetMode="External"/><Relationship Id="rId39" Type="http://schemas.openxmlformats.org/officeDocument/2006/relationships/image" Target="../media/image11.jpg"/><Relationship Id="rId38" Type="http://schemas.openxmlformats.org/officeDocument/2006/relationships/hyperlink" Target="https://youtu.be/dQE4CSh8MXk" TargetMode="External"/><Relationship Id="rId62" Type="http://schemas.openxmlformats.org/officeDocument/2006/relationships/hyperlink" Target="https://youtu.be/NmWhFyjaX7E" TargetMode="External"/><Relationship Id="rId61" Type="http://schemas.openxmlformats.org/officeDocument/2006/relationships/image" Target="../media/image25.jpg"/><Relationship Id="rId20" Type="http://schemas.openxmlformats.org/officeDocument/2006/relationships/image" Target="../media/image38.png"/><Relationship Id="rId64" Type="http://schemas.openxmlformats.org/officeDocument/2006/relationships/hyperlink" Target="https://youtu.be/1idvu6AHcEI" TargetMode="External"/><Relationship Id="rId63" Type="http://schemas.openxmlformats.org/officeDocument/2006/relationships/image" Target="../media/image30.jpg"/><Relationship Id="rId22" Type="http://schemas.openxmlformats.org/officeDocument/2006/relationships/image" Target="../media/image12.png"/><Relationship Id="rId66" Type="http://schemas.openxmlformats.org/officeDocument/2006/relationships/hyperlink" Target="https://youtu.be/dQE4CSh8MXk" TargetMode="External"/><Relationship Id="rId21" Type="http://schemas.openxmlformats.org/officeDocument/2006/relationships/hyperlink" Target="https://www.youtube.com/watch?v=KS2Lkz4OU-k" TargetMode="External"/><Relationship Id="rId65" Type="http://schemas.openxmlformats.org/officeDocument/2006/relationships/image" Target="../media/image31.jpg"/><Relationship Id="rId24" Type="http://schemas.openxmlformats.org/officeDocument/2006/relationships/image" Target="../media/image3.png"/><Relationship Id="rId68" Type="http://schemas.openxmlformats.org/officeDocument/2006/relationships/image" Target="../media/image26.png"/><Relationship Id="rId23" Type="http://schemas.openxmlformats.org/officeDocument/2006/relationships/hyperlink" Target="https://www.youtube.com/watch?v=p8hLGw49kZM" TargetMode="External"/><Relationship Id="rId67" Type="http://schemas.openxmlformats.org/officeDocument/2006/relationships/hyperlink" Target="http://www.viewpure.com/y5DJ3dmLPcY?start=0&amp;end=0" TargetMode="External"/><Relationship Id="rId60" Type="http://schemas.openxmlformats.org/officeDocument/2006/relationships/hyperlink" Target="https://youtu.be/3RJnBsE1mOM" TargetMode="External"/><Relationship Id="rId26" Type="http://schemas.openxmlformats.org/officeDocument/2006/relationships/image" Target="../media/image7.png"/><Relationship Id="rId25" Type="http://schemas.openxmlformats.org/officeDocument/2006/relationships/hyperlink" Target="https://www.youtube.com/watch?v=kQgZXtCGlBI" TargetMode="External"/><Relationship Id="rId69" Type="http://schemas.openxmlformats.org/officeDocument/2006/relationships/hyperlink" Target="https://www.youtube.com/watch?v=lTB39ryyN8U" TargetMode="External"/><Relationship Id="rId28" Type="http://schemas.openxmlformats.org/officeDocument/2006/relationships/image" Target="../media/image5.jpg"/><Relationship Id="rId27" Type="http://schemas.openxmlformats.org/officeDocument/2006/relationships/hyperlink" Target="https://youtu.be/8F3nZb5yxKs" TargetMode="External"/><Relationship Id="rId29" Type="http://schemas.openxmlformats.org/officeDocument/2006/relationships/hyperlink" Target="https://youtu.be/jE8KVPtDjsU" TargetMode="External"/><Relationship Id="rId51" Type="http://schemas.openxmlformats.org/officeDocument/2006/relationships/image" Target="../media/image34.png"/><Relationship Id="rId50" Type="http://schemas.openxmlformats.org/officeDocument/2006/relationships/hyperlink" Target="https://www.youtube.com/watch?v=d7f5obVnFGk" TargetMode="External"/><Relationship Id="rId53" Type="http://schemas.openxmlformats.org/officeDocument/2006/relationships/image" Target="../media/image28.png"/><Relationship Id="rId52" Type="http://schemas.openxmlformats.org/officeDocument/2006/relationships/hyperlink" Target="https://safeyoutube.net/w/AILL" TargetMode="External"/><Relationship Id="rId11" Type="http://schemas.openxmlformats.org/officeDocument/2006/relationships/hyperlink" Target="https://www.youtube.com/watch_popup?v=8mLwTaJZslc" TargetMode="External"/><Relationship Id="rId55" Type="http://schemas.openxmlformats.org/officeDocument/2006/relationships/image" Target="../media/image22.png"/><Relationship Id="rId10" Type="http://schemas.openxmlformats.org/officeDocument/2006/relationships/image" Target="../media/image14.png"/><Relationship Id="rId54" Type="http://schemas.openxmlformats.org/officeDocument/2006/relationships/hyperlink" Target="https://www.youtube.com/watch?v=KBj5SOXT5EI" TargetMode="External"/><Relationship Id="rId13" Type="http://schemas.openxmlformats.org/officeDocument/2006/relationships/hyperlink" Target="https://www.youtube.com/watch_popup?v=HUff8SiOfaw" TargetMode="External"/><Relationship Id="rId57" Type="http://schemas.openxmlformats.org/officeDocument/2006/relationships/image" Target="../media/image37.png"/><Relationship Id="rId12" Type="http://schemas.openxmlformats.org/officeDocument/2006/relationships/image" Target="../media/image47.png"/><Relationship Id="rId56" Type="http://schemas.openxmlformats.org/officeDocument/2006/relationships/hyperlink" Target="https://www.youtube.com/watch_popup?v=j7nmw9zf7qQ" TargetMode="External"/><Relationship Id="rId15" Type="http://schemas.openxmlformats.org/officeDocument/2006/relationships/hyperlink" Target="https://www.youtube.com/watch_popup?v=mwIWu7N6kE4" TargetMode="External"/><Relationship Id="rId59" Type="http://schemas.openxmlformats.org/officeDocument/2006/relationships/image" Target="../media/image36.jpg"/><Relationship Id="rId14" Type="http://schemas.openxmlformats.org/officeDocument/2006/relationships/image" Target="../media/image20.png"/><Relationship Id="rId58" Type="http://schemas.openxmlformats.org/officeDocument/2006/relationships/hyperlink" Target="https://youtu.be/zY8wVpcqYp4" TargetMode="External"/><Relationship Id="rId17" Type="http://schemas.openxmlformats.org/officeDocument/2006/relationships/hyperlink" Target="https://www.youtube.com/watch_popup?v=dS8lzbgt8gc" TargetMode="External"/><Relationship Id="rId16" Type="http://schemas.openxmlformats.org/officeDocument/2006/relationships/image" Target="../media/image19.png"/><Relationship Id="rId19" Type="http://schemas.openxmlformats.org/officeDocument/2006/relationships/hyperlink" Target="https://www.youtube.com/watch_popup?v=0URGlJiu_1E" TargetMode="External"/><Relationship Id="rId18" Type="http://schemas.openxmlformats.org/officeDocument/2006/relationships/image" Target="../media/image3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jpg"/><Relationship Id="rId4" Type="http://schemas.openxmlformats.org/officeDocument/2006/relationships/image" Target="../media/image40.png"/><Relationship Id="rId9" Type="http://schemas.openxmlformats.org/officeDocument/2006/relationships/image" Target="../media/image1.png"/><Relationship Id="rId5" Type="http://schemas.openxmlformats.org/officeDocument/2006/relationships/image" Target="../media/image23.jpg"/><Relationship Id="rId6" Type="http://schemas.openxmlformats.org/officeDocument/2006/relationships/image" Target="../media/image6.png"/><Relationship Id="rId7" Type="http://schemas.openxmlformats.org/officeDocument/2006/relationships/image" Target="../media/image14.png"/><Relationship Id="rId8" Type="http://schemas.openxmlformats.org/officeDocument/2006/relationships/image" Target="../media/image18.png"/><Relationship Id="rId11" Type="http://schemas.openxmlformats.org/officeDocument/2006/relationships/hyperlink" Target="https://www.buymeacoffee.com/missrachelsf" TargetMode="External"/><Relationship Id="rId10" Type="http://schemas.openxmlformats.org/officeDocument/2006/relationships/hyperlink" Target="https://linktr.ee/missrachelsf" TargetMode="External"/><Relationship Id="rId12" Type="http://schemas.openxmlformats.org/officeDocument/2006/relationships/hyperlink" Target="http://www.venmo.com/msrachelsf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19929"/>
            <a:ext cx="9143999" cy="3516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56" name="Google Shape;56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07649" y="1608920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57" name="Google Shape;57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71300" y="1608933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34951" y="1608920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-11" y="3661775"/>
            <a:ext cx="1906150" cy="140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5563" y="3578962"/>
            <a:ext cx="962400" cy="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314125" y="2317325"/>
            <a:ext cx="1280700" cy="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</a:endParaRPr>
          </a:p>
        </p:txBody>
      </p:sp>
      <p:pic>
        <p:nvPicPr>
          <p:cNvPr id="62" name="Google Shape;62;p13"/>
          <p:cNvPicPr preferRelativeResize="0"/>
          <p:nvPr/>
        </p:nvPicPr>
        <p:blipFill rotWithShape="1">
          <a:blip r:embed="rId9">
            <a:alphaModFix/>
          </a:blip>
          <a:srcRect b="12163" l="2207" r="12895" t="-3072"/>
          <a:stretch/>
        </p:blipFill>
        <p:spPr>
          <a:xfrm>
            <a:off x="308825" y="2105550"/>
            <a:ext cx="1226734" cy="127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86213" y="559069"/>
            <a:ext cx="911906" cy="145902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432889" y="2414825"/>
            <a:ext cx="9786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</a:rPr>
              <a:t>Jan </a:t>
            </a:r>
            <a:endParaRPr b="1" sz="13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</a:rPr>
              <a:t>Brett</a:t>
            </a:r>
            <a:endParaRPr b="1" sz="1300">
              <a:solidFill>
                <a:srgbClr val="FFFFFF"/>
              </a:solidFill>
            </a:endParaRPr>
          </a:p>
        </p:txBody>
      </p:sp>
      <p:pic>
        <p:nvPicPr>
          <p:cNvPr id="65" name="Google Shape;65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613438" y="3599993"/>
            <a:ext cx="650025" cy="684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040950" y="1009241"/>
            <a:ext cx="582200" cy="594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343600" y="1024409"/>
            <a:ext cx="733825" cy="573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556250" y="1025017"/>
            <a:ext cx="680224" cy="572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4379085" y="2809323"/>
            <a:ext cx="680225" cy="68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3416925" y="3635961"/>
            <a:ext cx="650025" cy="65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158423" y="2734627"/>
            <a:ext cx="592064" cy="71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436886" y="3578961"/>
            <a:ext cx="582200" cy="7261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inders: A Chicken Cinderella 0399257837 Book Cover" id="73" name="Google Shape;73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154274" y="3603248"/>
            <a:ext cx="650025" cy="7154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dgie Loves to Read 043990594X Book Cover" id="74" name="Google Shape;74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946850" y="3552224"/>
            <a:ext cx="500800" cy="762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5849600" y="2833638"/>
            <a:ext cx="768500" cy="626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413999" y="1051554"/>
            <a:ext cx="680225" cy="55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6851148" y="1015097"/>
            <a:ext cx="582200" cy="5821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met's Nine Lives 0698118944 Book Cover" id="78" name="Google Shape;78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616588" y="2829307"/>
            <a:ext cx="733825" cy="6420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ritz and the Beautiful Horses 0395453569 Book Cover" id="79" name="Google Shape;79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8378825" y="3723636"/>
            <a:ext cx="680225" cy="5997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eauty and the Beast 0399257314 Book Cover" id="80" name="Google Shape;80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6035900" y="3561425"/>
            <a:ext cx="582200" cy="7436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Turnip 0399170707 Book Cover" id="81" name="Google Shape;81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6849700" y="3560108"/>
            <a:ext cx="680225" cy="74632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3 Little Dassies 0399254994 Book Cover" id="82" name="Google Shape;82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2806750" y="1031259"/>
            <a:ext cx="500800" cy="551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5968475" y="1025662"/>
            <a:ext cx="751395" cy="59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4276873" y="1047084"/>
            <a:ext cx="680225" cy="556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5122675" y="1042084"/>
            <a:ext cx="680225" cy="566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3451403" y="1888006"/>
            <a:ext cx="582200" cy="639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>
            <a:hlinkClick r:id="rId54"/>
          </p:cNvPr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2579288" y="2041620"/>
            <a:ext cx="802425" cy="531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56"/>
          </p:cNvPr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5899125" y="1940373"/>
            <a:ext cx="733826" cy="6261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Snowy Nap 0399170731 Book Cover" id="89" name="Google Shape;89;p13">
            <a:hlinkClick r:id="rId58"/>
          </p:cNvPr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5096450" y="1968604"/>
            <a:ext cx="751400" cy="6142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First Dog 0152276513 Book Cover" id="90" name="Google Shape;90;p13">
            <a:hlinkClick r:id="rId60"/>
          </p:cNvPr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>
            <a:off x="1962025" y="1912633"/>
            <a:ext cx="532650" cy="6152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rouble with Trolls 0590472844 Book Cover" id="91" name="Google Shape;91;p13">
            <a:hlinkClick r:id="rId62"/>
          </p:cNvPr>
          <p:cNvPicPr preferRelativeResize="0"/>
          <p:nvPr/>
        </p:nvPicPr>
        <p:blipFill>
          <a:blip r:embed="rId63">
            <a:alphaModFix/>
          </a:blip>
          <a:stretch>
            <a:fillRect/>
          </a:stretch>
        </p:blipFill>
        <p:spPr>
          <a:xfrm>
            <a:off x="4358862" y="1764804"/>
            <a:ext cx="650025" cy="8067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erlioz the Bear 0698113993 Book Cover" id="92" name="Google Shape;92;p13">
            <a:hlinkClick r:id="rId64"/>
          </p:cNvPr>
          <p:cNvPicPr preferRelativeResize="0"/>
          <p:nvPr/>
        </p:nvPicPr>
        <p:blipFill>
          <a:blip r:embed="rId65">
            <a:alphaModFix/>
          </a:blip>
          <a:stretch>
            <a:fillRect/>
          </a:stretch>
        </p:blipFill>
        <p:spPr>
          <a:xfrm>
            <a:off x="1906138" y="2685312"/>
            <a:ext cx="582200" cy="7519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ritz and the Beautiful Horses 0395453569 Book Cover" id="93" name="Google Shape;93;p13">
            <a:hlinkClick r:id="rId66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3478659" y="2852191"/>
            <a:ext cx="680225" cy="599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>
            <a:hlinkClick r:id="rId67"/>
          </p:cNvPr>
          <p:cNvPicPr preferRelativeResize="0"/>
          <p:nvPr/>
        </p:nvPicPr>
        <p:blipFill>
          <a:blip r:embed="rId68">
            <a:alphaModFix/>
          </a:blip>
          <a:stretch>
            <a:fillRect/>
          </a:stretch>
        </p:blipFill>
        <p:spPr>
          <a:xfrm>
            <a:off x="6800575" y="1949097"/>
            <a:ext cx="726300" cy="584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>
            <a:hlinkClick r:id="rId69"/>
          </p:cNvPr>
          <p:cNvPicPr preferRelativeResize="0"/>
          <p:nvPr/>
        </p:nvPicPr>
        <p:blipFill>
          <a:blip r:embed="rId70">
            <a:alphaModFix/>
          </a:blip>
          <a:stretch>
            <a:fillRect/>
          </a:stretch>
        </p:blipFill>
        <p:spPr>
          <a:xfrm>
            <a:off x="7611137" y="1938246"/>
            <a:ext cx="726300" cy="59742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ristmas Trolls 0399225072 Book Cover" id="96" name="Google Shape;96;p13">
            <a:hlinkClick r:id="rId71"/>
          </p:cNvPr>
          <p:cNvPicPr preferRelativeResize="0"/>
          <p:nvPr/>
        </p:nvPicPr>
        <p:blipFill>
          <a:blip r:embed="rId72">
            <a:alphaModFix/>
          </a:blip>
          <a:stretch>
            <a:fillRect/>
          </a:stretch>
        </p:blipFill>
        <p:spPr>
          <a:xfrm>
            <a:off x="8493675" y="1866590"/>
            <a:ext cx="480550" cy="6674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ngerbread Christmas 1984812467 Book Cover" id="97" name="Google Shape;97;p13">
            <a:hlinkClick r:id="rId73"/>
          </p:cNvPr>
          <p:cNvPicPr preferRelativeResize="0"/>
          <p:nvPr/>
        </p:nvPicPr>
        <p:blipFill>
          <a:blip r:embed="rId74">
            <a:alphaModFix/>
          </a:blip>
          <a:stretch>
            <a:fillRect/>
          </a:stretch>
        </p:blipFill>
        <p:spPr>
          <a:xfrm>
            <a:off x="6856496" y="2831976"/>
            <a:ext cx="726304" cy="597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Wild Christmas Reindeer 0399221921 Book Cover" id="98" name="Google Shape;98;p13">
            <a:hlinkClick r:id="rId75"/>
          </p:cNvPr>
          <p:cNvPicPr preferRelativeResize="0"/>
          <p:nvPr/>
        </p:nvPicPr>
        <p:blipFill>
          <a:blip r:embed="rId76">
            <a:alphaModFix/>
          </a:blip>
          <a:stretch>
            <a:fillRect/>
          </a:stretch>
        </p:blipFill>
        <p:spPr>
          <a:xfrm>
            <a:off x="7709699" y="2797773"/>
            <a:ext cx="678839" cy="66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>
            <a:hlinkClick r:id="rId77"/>
          </p:cNvPr>
          <p:cNvPicPr preferRelativeResize="0"/>
          <p:nvPr/>
        </p:nvPicPr>
        <p:blipFill>
          <a:blip r:embed="rId78">
            <a:alphaModFix/>
          </a:blip>
          <a:stretch>
            <a:fillRect/>
          </a:stretch>
        </p:blipFill>
        <p:spPr>
          <a:xfrm>
            <a:off x="8504113" y="2880275"/>
            <a:ext cx="532662" cy="58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>
            <a:hlinkClick r:id="rId79"/>
          </p:cNvPr>
          <p:cNvPicPr preferRelativeResize="0"/>
          <p:nvPr/>
        </p:nvPicPr>
        <p:blipFill>
          <a:blip r:embed="rId80">
            <a:alphaModFix/>
          </a:blip>
          <a:stretch>
            <a:fillRect/>
          </a:stretch>
        </p:blipFill>
        <p:spPr>
          <a:xfrm>
            <a:off x="7575450" y="3727301"/>
            <a:ext cx="726300" cy="58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34750" y="867325"/>
            <a:ext cx="5486174" cy="1991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4"/>
          <p:cNvPicPr preferRelativeResize="0"/>
          <p:nvPr/>
        </p:nvPicPr>
        <p:blipFill rotWithShape="1">
          <a:blip r:embed="rId5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7" name="Google Shape;107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119929"/>
            <a:ext cx="9143999" cy="351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6213" y="559069"/>
            <a:ext cx="911906" cy="145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4"/>
          <p:cNvPicPr preferRelativeResize="0"/>
          <p:nvPr/>
        </p:nvPicPr>
        <p:blipFill rotWithShape="1">
          <a:blip r:embed="rId5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0" name="Google Shape;110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-11" y="3661775"/>
            <a:ext cx="1906150" cy="140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5563" y="3578962"/>
            <a:ext cx="962400" cy="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4"/>
          <p:cNvSpPr txBox="1"/>
          <p:nvPr/>
        </p:nvSpPr>
        <p:spPr>
          <a:xfrm>
            <a:off x="2288475" y="936675"/>
            <a:ext cx="4631400" cy="13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Looking for more libraries?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Check out my linktree....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10"/>
              </a:rPr>
              <a:t>https://linktr.ee/missrachelsf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11"/>
              </a:rPr>
              <a:t>Buy Me A Coffee ☕️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12"/>
              </a:rPr>
              <a:t>Vemno</a:t>
            </a:r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