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gace6f09511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gace6f09511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gace6f09561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9" name="Google Shape;99;gace6f09561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40" Type="http://schemas.openxmlformats.org/officeDocument/2006/relationships/hyperlink" Target="https://youtu.be/zoKFK8O-GOI" TargetMode="External"/><Relationship Id="rId42" Type="http://schemas.openxmlformats.org/officeDocument/2006/relationships/hyperlink" Target="https://youtu.be/GxHwWqcoomo" TargetMode="External"/><Relationship Id="rId41" Type="http://schemas.openxmlformats.org/officeDocument/2006/relationships/image" Target="../media/image15.png"/><Relationship Id="rId44" Type="http://schemas.openxmlformats.org/officeDocument/2006/relationships/hyperlink" Target="https://youtu.be/zbWAZlLNuEk" TargetMode="External"/><Relationship Id="rId43" Type="http://schemas.openxmlformats.org/officeDocument/2006/relationships/image" Target="../media/image18.png"/><Relationship Id="rId46" Type="http://schemas.openxmlformats.org/officeDocument/2006/relationships/hyperlink" Target="https://youtu.be/s_y6ZyUajGk" TargetMode="External"/><Relationship Id="rId45" Type="http://schemas.openxmlformats.org/officeDocument/2006/relationships/image" Target="../media/image25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35.jpg"/><Relationship Id="rId4" Type="http://schemas.openxmlformats.org/officeDocument/2006/relationships/image" Target="../media/image10.jpg"/><Relationship Id="rId9" Type="http://schemas.openxmlformats.org/officeDocument/2006/relationships/image" Target="../media/image34.png"/><Relationship Id="rId48" Type="http://schemas.openxmlformats.org/officeDocument/2006/relationships/hyperlink" Target="https://youtu.be/6wgBarZ5ytE" TargetMode="External"/><Relationship Id="rId47" Type="http://schemas.openxmlformats.org/officeDocument/2006/relationships/image" Target="../media/image26.png"/><Relationship Id="rId49" Type="http://schemas.openxmlformats.org/officeDocument/2006/relationships/image" Target="../media/image40.png"/><Relationship Id="rId5" Type="http://schemas.openxmlformats.org/officeDocument/2006/relationships/image" Target="../media/image8.png"/><Relationship Id="rId6" Type="http://schemas.openxmlformats.org/officeDocument/2006/relationships/image" Target="../media/image11.jpg"/><Relationship Id="rId7" Type="http://schemas.openxmlformats.org/officeDocument/2006/relationships/image" Target="../media/image12.png"/><Relationship Id="rId8" Type="http://schemas.openxmlformats.org/officeDocument/2006/relationships/image" Target="../media/image29.png"/><Relationship Id="rId31" Type="http://schemas.openxmlformats.org/officeDocument/2006/relationships/image" Target="../media/image14.png"/><Relationship Id="rId30" Type="http://schemas.openxmlformats.org/officeDocument/2006/relationships/hyperlink" Target="https://youtu.be/mdIuHljYXEM" TargetMode="External"/><Relationship Id="rId33" Type="http://schemas.openxmlformats.org/officeDocument/2006/relationships/image" Target="../media/image20.png"/><Relationship Id="rId32" Type="http://schemas.openxmlformats.org/officeDocument/2006/relationships/hyperlink" Target="https://youtu.be/cJoza730w4Q" TargetMode="External"/><Relationship Id="rId35" Type="http://schemas.openxmlformats.org/officeDocument/2006/relationships/image" Target="../media/image24.png"/><Relationship Id="rId34" Type="http://schemas.openxmlformats.org/officeDocument/2006/relationships/hyperlink" Target="https://youtu.be/noN4g4VqP0A" TargetMode="External"/><Relationship Id="rId37" Type="http://schemas.openxmlformats.org/officeDocument/2006/relationships/image" Target="../media/image17.png"/><Relationship Id="rId36" Type="http://schemas.openxmlformats.org/officeDocument/2006/relationships/hyperlink" Target="https://youtu.be/rtyLpo3cWic" TargetMode="External"/><Relationship Id="rId39" Type="http://schemas.openxmlformats.org/officeDocument/2006/relationships/image" Target="../media/image19.png"/><Relationship Id="rId38" Type="http://schemas.openxmlformats.org/officeDocument/2006/relationships/hyperlink" Target="https://youtu.be/8riovDcEtyw" TargetMode="External"/><Relationship Id="rId62" Type="http://schemas.openxmlformats.org/officeDocument/2006/relationships/hyperlink" Target="https://youtu.be/dlLSga_-Lyc" TargetMode="External"/><Relationship Id="rId61" Type="http://schemas.openxmlformats.org/officeDocument/2006/relationships/image" Target="../media/image31.png"/><Relationship Id="rId20" Type="http://schemas.openxmlformats.org/officeDocument/2006/relationships/hyperlink" Target="https://www.youtube.com/embed/mYgqMvE3K2E" TargetMode="External"/><Relationship Id="rId63" Type="http://schemas.openxmlformats.org/officeDocument/2006/relationships/image" Target="../media/image32.png"/><Relationship Id="rId22" Type="http://schemas.openxmlformats.org/officeDocument/2006/relationships/hyperlink" Target="https://youtu.be/KodkETV6NJo" TargetMode="External"/><Relationship Id="rId21" Type="http://schemas.openxmlformats.org/officeDocument/2006/relationships/image" Target="../media/image5.png"/><Relationship Id="rId24" Type="http://schemas.openxmlformats.org/officeDocument/2006/relationships/hyperlink" Target="https://youtu.be/k286NijXtDE" TargetMode="External"/><Relationship Id="rId23" Type="http://schemas.openxmlformats.org/officeDocument/2006/relationships/image" Target="../media/image7.png"/><Relationship Id="rId60" Type="http://schemas.openxmlformats.org/officeDocument/2006/relationships/hyperlink" Target="https://youtu.be/kq192JjSBPQ" TargetMode="External"/><Relationship Id="rId26" Type="http://schemas.openxmlformats.org/officeDocument/2006/relationships/hyperlink" Target="https://youtu.be/PaeK_yKcVrM" TargetMode="External"/><Relationship Id="rId25" Type="http://schemas.openxmlformats.org/officeDocument/2006/relationships/image" Target="../media/image3.png"/><Relationship Id="rId28" Type="http://schemas.openxmlformats.org/officeDocument/2006/relationships/hyperlink" Target="https://youtu.be/3sNVhNThxcc" TargetMode="External"/><Relationship Id="rId27" Type="http://schemas.openxmlformats.org/officeDocument/2006/relationships/image" Target="../media/image16.png"/><Relationship Id="rId29" Type="http://schemas.openxmlformats.org/officeDocument/2006/relationships/image" Target="../media/image9.png"/><Relationship Id="rId51" Type="http://schemas.openxmlformats.org/officeDocument/2006/relationships/image" Target="../media/image23.png"/><Relationship Id="rId50" Type="http://schemas.openxmlformats.org/officeDocument/2006/relationships/hyperlink" Target="https://youtu.be/pXfTH_2_Gv4" TargetMode="External"/><Relationship Id="rId53" Type="http://schemas.openxmlformats.org/officeDocument/2006/relationships/image" Target="../media/image22.png"/><Relationship Id="rId52" Type="http://schemas.openxmlformats.org/officeDocument/2006/relationships/hyperlink" Target="https://youtu.be/de03imRnDrU" TargetMode="External"/><Relationship Id="rId11" Type="http://schemas.openxmlformats.org/officeDocument/2006/relationships/hyperlink" Target="https://kidlit.tv/2017/11/read-out-loud-balloons-over-broadway/" TargetMode="External"/><Relationship Id="rId55" Type="http://schemas.openxmlformats.org/officeDocument/2006/relationships/image" Target="../media/image28.png"/><Relationship Id="rId10" Type="http://schemas.openxmlformats.org/officeDocument/2006/relationships/image" Target="../media/image4.png"/><Relationship Id="rId54" Type="http://schemas.openxmlformats.org/officeDocument/2006/relationships/hyperlink" Target="https://youtu.be/e6czYYsCoog" TargetMode="External"/><Relationship Id="rId13" Type="http://schemas.openxmlformats.org/officeDocument/2006/relationships/hyperlink" Target="https://kidlit.tv/2020/05/read-out-loud-the-crayon-man/" TargetMode="External"/><Relationship Id="rId57" Type="http://schemas.openxmlformats.org/officeDocument/2006/relationships/image" Target="../media/image36.png"/><Relationship Id="rId12" Type="http://schemas.openxmlformats.org/officeDocument/2006/relationships/image" Target="../media/image13.jpg"/><Relationship Id="rId56" Type="http://schemas.openxmlformats.org/officeDocument/2006/relationships/hyperlink" Target="https://youtu.be/7kTfjn3-Et8" TargetMode="External"/><Relationship Id="rId15" Type="http://schemas.openxmlformats.org/officeDocument/2006/relationships/hyperlink" Target="https://youtu.be/iSEGPMNiFtU" TargetMode="External"/><Relationship Id="rId59" Type="http://schemas.openxmlformats.org/officeDocument/2006/relationships/image" Target="../media/image39.png"/><Relationship Id="rId14" Type="http://schemas.openxmlformats.org/officeDocument/2006/relationships/image" Target="../media/image2.jpg"/><Relationship Id="rId58" Type="http://schemas.openxmlformats.org/officeDocument/2006/relationships/hyperlink" Target="https://youtu.be/CWT7qOSKbsY" TargetMode="External"/><Relationship Id="rId17" Type="http://schemas.openxmlformats.org/officeDocument/2006/relationships/hyperlink" Target="https://www.youtube.com/watch_popup?v=ezyHrLre8mY" TargetMode="External"/><Relationship Id="rId16" Type="http://schemas.openxmlformats.org/officeDocument/2006/relationships/image" Target="../media/image6.png"/><Relationship Id="rId19" Type="http://schemas.openxmlformats.org/officeDocument/2006/relationships/hyperlink" Target="https://www.youtube.com/watch_popup?v=QuPY1OialvM" TargetMode="External"/><Relationship Id="rId18" Type="http://schemas.openxmlformats.org/officeDocument/2006/relationships/image" Target="../media/image1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35.jpg"/><Relationship Id="rId4" Type="http://schemas.openxmlformats.org/officeDocument/2006/relationships/image" Target="../media/image37.png"/><Relationship Id="rId9" Type="http://schemas.openxmlformats.org/officeDocument/2006/relationships/image" Target="../media/image29.png"/><Relationship Id="rId5" Type="http://schemas.openxmlformats.org/officeDocument/2006/relationships/image" Target="../media/image10.jpg"/><Relationship Id="rId6" Type="http://schemas.openxmlformats.org/officeDocument/2006/relationships/image" Target="../media/image8.png"/><Relationship Id="rId7" Type="http://schemas.openxmlformats.org/officeDocument/2006/relationships/image" Target="../media/image4.png"/><Relationship Id="rId8" Type="http://schemas.openxmlformats.org/officeDocument/2006/relationships/image" Target="../media/image12.png"/><Relationship Id="rId11" Type="http://schemas.openxmlformats.org/officeDocument/2006/relationships/hyperlink" Target="https://www.buymeacoffee.com/missrachelsf" TargetMode="External"/><Relationship Id="rId10" Type="http://schemas.openxmlformats.org/officeDocument/2006/relationships/hyperlink" Target="https://linktr.ee/missrachelsf" TargetMode="External"/><Relationship Id="rId12" Type="http://schemas.openxmlformats.org/officeDocument/2006/relationships/hyperlink" Target="http://www.venmo.com/msrachelsf" TargetMode="Externa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Google Shape;54;p13"/>
          <p:cNvPicPr preferRelativeResize="0"/>
          <p:nvPr/>
        </p:nvPicPr>
        <p:blipFill rotWithShape="1">
          <a:blip r:embed="rId4">
            <a:alphaModFix/>
          </a:blip>
          <a:srcRect b="42788" l="27969" r="25211" t="43451"/>
          <a:stretch/>
        </p:blipFill>
        <p:spPr>
          <a:xfrm rot="252">
            <a:off x="316875" y="3727600"/>
            <a:ext cx="8176800" cy="1273800"/>
          </a:xfrm>
          <a:prstGeom prst="trapezoid">
            <a:avLst>
              <a:gd fmla="val 157081" name="adj"/>
            </a:avLst>
          </a:prstGeom>
          <a:noFill/>
          <a:ln cap="flat" cmpd="sng" w="38100">
            <a:solidFill>
              <a:srgbClr val="303030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55" name="Google Shape;55;p1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0" y="119929"/>
            <a:ext cx="9143999" cy="35169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Bookshelf clipart empty bookshelf, Bookshelf empty bookshelf ..." id="56" name="Google Shape;56;p13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6707649" y="1608920"/>
            <a:ext cx="2436351" cy="278229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Bookshelf clipart empty bookshelf, Bookshelf empty bookshelf ..." id="57" name="Google Shape;57;p13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4271300" y="1608933"/>
            <a:ext cx="2436351" cy="278229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Bookshelf clipart empty bookshelf, Bookshelf empty bookshelf ..." id="58" name="Google Shape;58;p13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1834951" y="1608920"/>
            <a:ext cx="2436351" cy="2782292"/>
          </a:xfrm>
          <a:prstGeom prst="rect">
            <a:avLst/>
          </a:prstGeom>
          <a:noFill/>
          <a:ln>
            <a:noFill/>
          </a:ln>
        </p:spPr>
      </p:pic>
      <p:pic>
        <p:nvPicPr>
          <p:cNvPr id="59" name="Google Shape;59;p13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 flipH="1">
            <a:off x="-11" y="3661775"/>
            <a:ext cx="1906150" cy="1405450"/>
          </a:xfrm>
          <a:prstGeom prst="rect">
            <a:avLst/>
          </a:prstGeom>
          <a:noFill/>
          <a:ln>
            <a:noFill/>
          </a:ln>
        </p:spPr>
      </p:pic>
      <p:pic>
        <p:nvPicPr>
          <p:cNvPr id="60" name="Google Shape;60;p13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485563" y="3578962"/>
            <a:ext cx="962400" cy="962400"/>
          </a:xfrm>
          <a:prstGeom prst="rect">
            <a:avLst/>
          </a:prstGeom>
          <a:noFill/>
          <a:ln>
            <a:noFill/>
          </a:ln>
        </p:spPr>
      </p:pic>
      <p:sp>
        <p:nvSpPr>
          <p:cNvPr id="61" name="Google Shape;61;p13"/>
          <p:cNvSpPr txBox="1"/>
          <p:nvPr/>
        </p:nvSpPr>
        <p:spPr>
          <a:xfrm>
            <a:off x="314125" y="2317325"/>
            <a:ext cx="1280700" cy="962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>
              <a:solidFill>
                <a:srgbClr val="FFFFFF"/>
              </a:solidFill>
            </a:endParaRPr>
          </a:p>
        </p:txBody>
      </p:sp>
      <p:pic>
        <p:nvPicPr>
          <p:cNvPr id="62" name="Google Shape;62;p13"/>
          <p:cNvPicPr preferRelativeResize="0"/>
          <p:nvPr/>
        </p:nvPicPr>
        <p:blipFill rotWithShape="1">
          <a:blip r:embed="rId9">
            <a:alphaModFix/>
          </a:blip>
          <a:srcRect b="12163" l="2207" r="12895" t="-3072"/>
          <a:stretch/>
        </p:blipFill>
        <p:spPr>
          <a:xfrm>
            <a:off x="308825" y="2105550"/>
            <a:ext cx="1226734" cy="1274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3" name="Google Shape;63;p13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486213" y="559069"/>
            <a:ext cx="911906" cy="1459025"/>
          </a:xfrm>
          <a:prstGeom prst="rect">
            <a:avLst/>
          </a:prstGeom>
          <a:noFill/>
          <a:ln>
            <a:noFill/>
          </a:ln>
        </p:spPr>
      </p:pic>
      <p:sp>
        <p:nvSpPr>
          <p:cNvPr id="64" name="Google Shape;64;p13"/>
          <p:cNvSpPr txBox="1"/>
          <p:nvPr/>
        </p:nvSpPr>
        <p:spPr>
          <a:xfrm>
            <a:off x="466188" y="2456238"/>
            <a:ext cx="912000" cy="767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FFFF"/>
              </a:solidFill>
            </a:endParaRPr>
          </a:p>
        </p:txBody>
      </p:sp>
      <p:sp>
        <p:nvSpPr>
          <p:cNvPr id="65" name="Google Shape;65;p13"/>
          <p:cNvSpPr txBox="1"/>
          <p:nvPr/>
        </p:nvSpPr>
        <p:spPr>
          <a:xfrm>
            <a:off x="391500" y="2463975"/>
            <a:ext cx="1061400" cy="767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rgbClr val="FFFFFF"/>
                </a:solidFill>
              </a:rPr>
              <a:t>Inventions &amp; </a:t>
            </a:r>
            <a:r>
              <a:rPr b="1" lang="en" sz="1200">
                <a:solidFill>
                  <a:srgbClr val="FFFFFF"/>
                </a:solidFill>
              </a:rPr>
              <a:t>Inventors</a:t>
            </a:r>
            <a:endParaRPr sz="1000">
              <a:solidFill>
                <a:srgbClr val="FFFFFF"/>
              </a:solidFill>
            </a:endParaRPr>
          </a:p>
        </p:txBody>
      </p:sp>
      <p:pic>
        <p:nvPicPr>
          <p:cNvPr id="66" name="Google Shape;66;p13">
            <a:hlinkClick r:id="rId11"/>
          </p:cNvPr>
          <p:cNvPicPr preferRelativeResize="0"/>
          <p:nvPr/>
        </p:nvPicPr>
        <p:blipFill>
          <a:blip r:embed="rId12">
            <a:alphaModFix/>
          </a:blip>
          <a:stretch>
            <a:fillRect/>
          </a:stretch>
        </p:blipFill>
        <p:spPr>
          <a:xfrm>
            <a:off x="6822800" y="1913042"/>
            <a:ext cx="758000" cy="617221"/>
          </a:xfrm>
          <a:prstGeom prst="rect">
            <a:avLst/>
          </a:prstGeom>
          <a:noFill/>
          <a:ln>
            <a:noFill/>
          </a:ln>
        </p:spPr>
      </p:pic>
      <p:pic>
        <p:nvPicPr>
          <p:cNvPr id="67" name="Google Shape;67;p13">
            <a:hlinkClick r:id="rId13"/>
          </p:cNvPr>
          <p:cNvPicPr preferRelativeResize="0"/>
          <p:nvPr/>
        </p:nvPicPr>
        <p:blipFill>
          <a:blip r:embed="rId14">
            <a:alphaModFix/>
          </a:blip>
          <a:stretch>
            <a:fillRect/>
          </a:stretch>
        </p:blipFill>
        <p:spPr>
          <a:xfrm>
            <a:off x="6016048" y="1860757"/>
            <a:ext cx="577075" cy="685643"/>
          </a:xfrm>
          <a:prstGeom prst="rect">
            <a:avLst/>
          </a:prstGeom>
          <a:noFill/>
          <a:ln>
            <a:noFill/>
          </a:ln>
        </p:spPr>
      </p:pic>
      <p:pic>
        <p:nvPicPr>
          <p:cNvPr id="68" name="Google Shape;68;p13">
            <a:hlinkClick r:id="rId15"/>
          </p:cNvPr>
          <p:cNvPicPr preferRelativeResize="0"/>
          <p:nvPr/>
        </p:nvPicPr>
        <p:blipFill>
          <a:blip r:embed="rId16">
            <a:alphaModFix/>
          </a:blip>
          <a:stretch>
            <a:fillRect/>
          </a:stretch>
        </p:blipFill>
        <p:spPr>
          <a:xfrm>
            <a:off x="3517350" y="1927788"/>
            <a:ext cx="675700" cy="610187"/>
          </a:xfrm>
          <a:prstGeom prst="rect">
            <a:avLst/>
          </a:prstGeom>
          <a:noFill/>
          <a:ln>
            <a:noFill/>
          </a:ln>
        </p:spPr>
      </p:pic>
      <p:pic>
        <p:nvPicPr>
          <p:cNvPr id="69" name="Google Shape;69;p13">
            <a:hlinkClick r:id="rId17"/>
          </p:cNvPr>
          <p:cNvPicPr preferRelativeResize="0"/>
          <p:nvPr/>
        </p:nvPicPr>
        <p:blipFill>
          <a:blip r:embed="rId18">
            <a:alphaModFix/>
          </a:blip>
          <a:stretch>
            <a:fillRect/>
          </a:stretch>
        </p:blipFill>
        <p:spPr>
          <a:xfrm>
            <a:off x="7846347" y="1585431"/>
            <a:ext cx="624125" cy="803793"/>
          </a:xfrm>
          <a:prstGeom prst="rect">
            <a:avLst/>
          </a:prstGeom>
          <a:noFill/>
          <a:ln>
            <a:noFill/>
          </a:ln>
        </p:spPr>
      </p:pic>
      <p:pic>
        <p:nvPicPr>
          <p:cNvPr id="70" name="Google Shape;70;p13">
            <a:hlinkClick r:id="rId19"/>
          </p:cNvPr>
          <p:cNvPicPr preferRelativeResize="0"/>
          <p:nvPr/>
        </p:nvPicPr>
        <p:blipFill>
          <a:blip r:embed="rId18">
            <a:alphaModFix/>
          </a:blip>
          <a:stretch>
            <a:fillRect/>
          </a:stretch>
        </p:blipFill>
        <p:spPr>
          <a:xfrm>
            <a:off x="8219227" y="1829963"/>
            <a:ext cx="624125" cy="803793"/>
          </a:xfrm>
          <a:prstGeom prst="rect">
            <a:avLst/>
          </a:prstGeom>
          <a:noFill/>
          <a:ln>
            <a:noFill/>
          </a:ln>
        </p:spPr>
      </p:pic>
      <p:sp>
        <p:nvSpPr>
          <p:cNvPr id="71" name="Google Shape;71;p13"/>
          <p:cNvSpPr/>
          <p:nvPr/>
        </p:nvSpPr>
        <p:spPr>
          <a:xfrm>
            <a:off x="8772600" y="1937650"/>
            <a:ext cx="235800" cy="257400"/>
          </a:xfrm>
          <a:prstGeom prst="curvedLeftArrow">
            <a:avLst>
              <a:gd fmla="val 25000" name="adj1"/>
              <a:gd fmla="val 50000" name="adj2"/>
              <a:gd fmla="val 25000" name="adj3"/>
            </a:avLst>
          </a:prstGeom>
          <a:solidFill>
            <a:srgbClr val="FFFF00"/>
          </a:solidFill>
          <a:ln cap="flat" cmpd="sng" w="9525">
            <a:solidFill>
              <a:srgbClr val="59595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2" name="Google Shape;72;p13"/>
          <p:cNvSpPr/>
          <p:nvPr/>
        </p:nvSpPr>
        <p:spPr>
          <a:xfrm flipH="1">
            <a:off x="7667550" y="1656300"/>
            <a:ext cx="235800" cy="257400"/>
          </a:xfrm>
          <a:prstGeom prst="curvedLeftArrow">
            <a:avLst>
              <a:gd fmla="val 25000" name="adj1"/>
              <a:gd fmla="val 50000" name="adj2"/>
              <a:gd fmla="val 25000" name="adj3"/>
            </a:avLst>
          </a:prstGeom>
          <a:solidFill>
            <a:srgbClr val="FFFF00"/>
          </a:solidFill>
          <a:ln cap="flat" cmpd="sng" w="9525">
            <a:solidFill>
              <a:srgbClr val="59595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3" name="Google Shape;73;p13"/>
          <p:cNvSpPr txBox="1"/>
          <p:nvPr/>
        </p:nvSpPr>
        <p:spPr>
          <a:xfrm>
            <a:off x="8648725" y="1519300"/>
            <a:ext cx="624000" cy="40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434343"/>
                </a:solidFill>
                <a:latin typeface="Baloo Paaji"/>
                <a:ea typeface="Baloo Paaji"/>
                <a:cs typeface="Baloo Paaji"/>
                <a:sym typeface="Baloo Paaji"/>
              </a:rPr>
              <a:t>part</a:t>
            </a:r>
            <a:endParaRPr>
              <a:solidFill>
                <a:srgbClr val="434343"/>
              </a:solidFill>
              <a:latin typeface="Baloo Paaji"/>
              <a:ea typeface="Baloo Paaji"/>
              <a:cs typeface="Baloo Paaji"/>
              <a:sym typeface="Baloo Paaji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434343"/>
                </a:solidFill>
                <a:latin typeface="Baloo Paaji"/>
                <a:ea typeface="Baloo Paaji"/>
                <a:cs typeface="Baloo Paaji"/>
                <a:sym typeface="Baloo Paaji"/>
              </a:rPr>
              <a:t>1</a:t>
            </a:r>
            <a:endParaRPr b="1">
              <a:solidFill>
                <a:srgbClr val="434343"/>
              </a:solidFill>
              <a:latin typeface="Baloo Paaji"/>
              <a:ea typeface="Baloo Paaji"/>
              <a:cs typeface="Baloo Paaji"/>
              <a:sym typeface="Baloo Paaji"/>
            </a:endParaRPr>
          </a:p>
        </p:txBody>
      </p:sp>
      <p:sp>
        <p:nvSpPr>
          <p:cNvPr id="74" name="Google Shape;74;p13"/>
          <p:cNvSpPr txBox="1"/>
          <p:nvPr/>
        </p:nvSpPr>
        <p:spPr>
          <a:xfrm>
            <a:off x="7444663" y="1219275"/>
            <a:ext cx="624000" cy="40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434343"/>
                </a:solidFill>
                <a:latin typeface="Baloo Paaji"/>
                <a:ea typeface="Baloo Paaji"/>
                <a:cs typeface="Baloo Paaji"/>
                <a:sym typeface="Baloo Paaji"/>
              </a:rPr>
              <a:t>part</a:t>
            </a:r>
            <a:endParaRPr>
              <a:solidFill>
                <a:srgbClr val="434343"/>
              </a:solidFill>
              <a:latin typeface="Baloo Paaji"/>
              <a:ea typeface="Baloo Paaji"/>
              <a:cs typeface="Baloo Paaji"/>
              <a:sym typeface="Baloo Paaji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434343"/>
                </a:solidFill>
                <a:latin typeface="Baloo Paaji"/>
                <a:ea typeface="Baloo Paaji"/>
                <a:cs typeface="Baloo Paaji"/>
                <a:sym typeface="Baloo Paaji"/>
              </a:rPr>
              <a:t>2</a:t>
            </a:r>
            <a:endParaRPr b="1">
              <a:solidFill>
                <a:srgbClr val="434343"/>
              </a:solidFill>
              <a:latin typeface="Baloo Paaji"/>
              <a:ea typeface="Baloo Paaji"/>
              <a:cs typeface="Baloo Paaji"/>
              <a:sym typeface="Baloo Paaji"/>
            </a:endParaRPr>
          </a:p>
        </p:txBody>
      </p:sp>
      <p:pic>
        <p:nvPicPr>
          <p:cNvPr id="75" name="Google Shape;75;p13">
            <a:hlinkClick r:id="rId20"/>
          </p:cNvPr>
          <p:cNvPicPr preferRelativeResize="0"/>
          <p:nvPr/>
        </p:nvPicPr>
        <p:blipFill>
          <a:blip r:embed="rId21">
            <a:alphaModFix/>
          </a:blip>
          <a:stretch>
            <a:fillRect/>
          </a:stretch>
        </p:blipFill>
        <p:spPr>
          <a:xfrm>
            <a:off x="4449000" y="2824625"/>
            <a:ext cx="661525" cy="661525"/>
          </a:xfrm>
          <a:prstGeom prst="rect">
            <a:avLst/>
          </a:prstGeom>
          <a:noFill/>
          <a:ln>
            <a:noFill/>
          </a:ln>
        </p:spPr>
      </p:pic>
      <p:pic>
        <p:nvPicPr>
          <p:cNvPr id="76" name="Google Shape;76;p13">
            <a:hlinkClick r:id="rId22"/>
          </p:cNvPr>
          <p:cNvPicPr preferRelativeResize="0"/>
          <p:nvPr/>
        </p:nvPicPr>
        <p:blipFill>
          <a:blip r:embed="rId23">
            <a:alphaModFix/>
          </a:blip>
          <a:stretch>
            <a:fillRect/>
          </a:stretch>
        </p:blipFill>
        <p:spPr>
          <a:xfrm>
            <a:off x="6043151" y="2740177"/>
            <a:ext cx="577075" cy="736575"/>
          </a:xfrm>
          <a:prstGeom prst="rect">
            <a:avLst/>
          </a:prstGeom>
          <a:noFill/>
          <a:ln>
            <a:noFill/>
          </a:ln>
        </p:spPr>
      </p:pic>
      <p:pic>
        <p:nvPicPr>
          <p:cNvPr id="77" name="Google Shape;77;p13">
            <a:hlinkClick r:id="rId24"/>
          </p:cNvPr>
          <p:cNvPicPr preferRelativeResize="0"/>
          <p:nvPr/>
        </p:nvPicPr>
        <p:blipFill>
          <a:blip r:embed="rId25">
            <a:alphaModFix/>
          </a:blip>
          <a:stretch>
            <a:fillRect/>
          </a:stretch>
        </p:blipFill>
        <p:spPr>
          <a:xfrm>
            <a:off x="6787850" y="2810450"/>
            <a:ext cx="675700" cy="675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8" name="Google Shape;78;p13">
            <a:hlinkClick r:id="rId26"/>
          </p:cNvPr>
          <p:cNvPicPr preferRelativeResize="0"/>
          <p:nvPr/>
        </p:nvPicPr>
        <p:blipFill>
          <a:blip r:embed="rId27">
            <a:alphaModFix/>
          </a:blip>
          <a:stretch>
            <a:fillRect/>
          </a:stretch>
        </p:blipFill>
        <p:spPr>
          <a:xfrm>
            <a:off x="5130625" y="1892433"/>
            <a:ext cx="758000" cy="657367"/>
          </a:xfrm>
          <a:prstGeom prst="rect">
            <a:avLst/>
          </a:prstGeom>
          <a:noFill/>
          <a:ln>
            <a:noFill/>
          </a:ln>
        </p:spPr>
      </p:pic>
      <p:pic>
        <p:nvPicPr>
          <p:cNvPr id="79" name="Google Shape;79;p13">
            <a:hlinkClick r:id="rId28"/>
          </p:cNvPr>
          <p:cNvPicPr preferRelativeResize="0"/>
          <p:nvPr/>
        </p:nvPicPr>
        <p:blipFill>
          <a:blip r:embed="rId29">
            <a:alphaModFix/>
          </a:blip>
          <a:stretch>
            <a:fillRect/>
          </a:stretch>
        </p:blipFill>
        <p:spPr>
          <a:xfrm>
            <a:off x="5255525" y="2707187"/>
            <a:ext cx="624000" cy="763210"/>
          </a:xfrm>
          <a:prstGeom prst="rect">
            <a:avLst/>
          </a:prstGeom>
          <a:noFill/>
          <a:ln>
            <a:noFill/>
          </a:ln>
        </p:spPr>
      </p:pic>
      <p:pic>
        <p:nvPicPr>
          <p:cNvPr id="80" name="Google Shape;80;p13">
            <a:hlinkClick r:id="rId30"/>
          </p:cNvPr>
          <p:cNvPicPr preferRelativeResize="0"/>
          <p:nvPr/>
        </p:nvPicPr>
        <p:blipFill>
          <a:blip r:embed="rId31">
            <a:alphaModFix/>
          </a:blip>
          <a:stretch>
            <a:fillRect/>
          </a:stretch>
        </p:blipFill>
        <p:spPr>
          <a:xfrm>
            <a:off x="3480450" y="2754800"/>
            <a:ext cx="675700" cy="675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1" name="Google Shape;81;p13">
            <a:hlinkClick r:id="rId32"/>
          </p:cNvPr>
          <p:cNvPicPr preferRelativeResize="0"/>
          <p:nvPr/>
        </p:nvPicPr>
        <p:blipFill>
          <a:blip r:embed="rId33">
            <a:alphaModFix/>
          </a:blip>
          <a:stretch>
            <a:fillRect/>
          </a:stretch>
        </p:blipFill>
        <p:spPr>
          <a:xfrm>
            <a:off x="1948400" y="2708714"/>
            <a:ext cx="577075" cy="730360"/>
          </a:xfrm>
          <a:prstGeom prst="rect">
            <a:avLst/>
          </a:prstGeom>
          <a:noFill/>
          <a:ln>
            <a:noFill/>
          </a:ln>
        </p:spPr>
      </p:pic>
      <p:pic>
        <p:nvPicPr>
          <p:cNvPr id="82" name="Google Shape;82;p13">
            <a:hlinkClick r:id="rId34"/>
          </p:cNvPr>
          <p:cNvPicPr preferRelativeResize="0"/>
          <p:nvPr/>
        </p:nvPicPr>
        <p:blipFill>
          <a:blip r:embed="rId35">
            <a:alphaModFix/>
          </a:blip>
          <a:stretch>
            <a:fillRect/>
          </a:stretch>
        </p:blipFill>
        <p:spPr>
          <a:xfrm>
            <a:off x="8384276" y="2813600"/>
            <a:ext cx="624125" cy="624125"/>
          </a:xfrm>
          <a:prstGeom prst="rect">
            <a:avLst/>
          </a:prstGeom>
          <a:noFill/>
          <a:ln>
            <a:noFill/>
          </a:ln>
        </p:spPr>
      </p:pic>
      <p:pic>
        <p:nvPicPr>
          <p:cNvPr id="83" name="Google Shape;83;p13">
            <a:hlinkClick r:id="rId36"/>
          </p:cNvPr>
          <p:cNvPicPr preferRelativeResize="0"/>
          <p:nvPr/>
        </p:nvPicPr>
        <p:blipFill>
          <a:blip r:embed="rId37">
            <a:alphaModFix/>
          </a:blip>
          <a:stretch>
            <a:fillRect/>
          </a:stretch>
        </p:blipFill>
        <p:spPr>
          <a:xfrm>
            <a:off x="3427125" y="3564975"/>
            <a:ext cx="758000" cy="7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4" name="Google Shape;84;p13">
            <a:hlinkClick r:id="rId38"/>
          </p:cNvPr>
          <p:cNvPicPr preferRelativeResize="0"/>
          <p:nvPr/>
        </p:nvPicPr>
        <p:blipFill>
          <a:blip r:embed="rId39">
            <a:alphaModFix/>
          </a:blip>
          <a:stretch>
            <a:fillRect/>
          </a:stretch>
        </p:blipFill>
        <p:spPr>
          <a:xfrm>
            <a:off x="6822800" y="3589093"/>
            <a:ext cx="661525" cy="733882"/>
          </a:xfrm>
          <a:prstGeom prst="rect">
            <a:avLst/>
          </a:prstGeom>
          <a:noFill/>
          <a:ln>
            <a:noFill/>
          </a:ln>
        </p:spPr>
      </p:pic>
      <p:pic>
        <p:nvPicPr>
          <p:cNvPr id="85" name="Google Shape;85;p13">
            <a:hlinkClick r:id="rId40"/>
          </p:cNvPr>
          <p:cNvPicPr preferRelativeResize="0"/>
          <p:nvPr/>
        </p:nvPicPr>
        <p:blipFill>
          <a:blip r:embed="rId41">
            <a:alphaModFix/>
          </a:blip>
          <a:stretch>
            <a:fillRect/>
          </a:stretch>
        </p:blipFill>
        <p:spPr>
          <a:xfrm>
            <a:off x="1948399" y="3646428"/>
            <a:ext cx="675700" cy="675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6" name="Google Shape;86;p13">
            <a:hlinkClick r:id="rId42"/>
          </p:cNvPr>
          <p:cNvPicPr preferRelativeResize="0"/>
          <p:nvPr/>
        </p:nvPicPr>
        <p:blipFill>
          <a:blip r:embed="rId43">
            <a:alphaModFix/>
          </a:blip>
          <a:stretch>
            <a:fillRect/>
          </a:stretch>
        </p:blipFill>
        <p:spPr>
          <a:xfrm>
            <a:off x="2642151" y="2855610"/>
            <a:ext cx="758000" cy="585166"/>
          </a:xfrm>
          <a:prstGeom prst="rect">
            <a:avLst/>
          </a:prstGeom>
          <a:noFill/>
          <a:ln>
            <a:noFill/>
          </a:ln>
        </p:spPr>
      </p:pic>
      <p:pic>
        <p:nvPicPr>
          <p:cNvPr id="87" name="Google Shape;87;p13">
            <a:hlinkClick r:id="rId44"/>
          </p:cNvPr>
          <p:cNvPicPr preferRelativeResize="0"/>
          <p:nvPr/>
        </p:nvPicPr>
        <p:blipFill>
          <a:blip r:embed="rId45">
            <a:alphaModFix/>
          </a:blip>
          <a:stretch>
            <a:fillRect/>
          </a:stretch>
        </p:blipFill>
        <p:spPr>
          <a:xfrm>
            <a:off x="4372525" y="3645576"/>
            <a:ext cx="675700" cy="677395"/>
          </a:xfrm>
          <a:prstGeom prst="rect">
            <a:avLst/>
          </a:prstGeom>
          <a:noFill/>
          <a:ln>
            <a:noFill/>
          </a:ln>
        </p:spPr>
      </p:pic>
      <p:pic>
        <p:nvPicPr>
          <p:cNvPr id="88" name="Google Shape;88;p13">
            <a:hlinkClick r:id="rId46"/>
          </p:cNvPr>
          <p:cNvPicPr preferRelativeResize="0"/>
          <p:nvPr/>
        </p:nvPicPr>
        <p:blipFill>
          <a:blip r:embed="rId47">
            <a:alphaModFix/>
          </a:blip>
          <a:stretch>
            <a:fillRect/>
          </a:stretch>
        </p:blipFill>
        <p:spPr>
          <a:xfrm>
            <a:off x="5793275" y="3735648"/>
            <a:ext cx="758000" cy="587327"/>
          </a:xfrm>
          <a:prstGeom prst="rect">
            <a:avLst/>
          </a:prstGeom>
          <a:noFill/>
          <a:ln>
            <a:noFill/>
          </a:ln>
        </p:spPr>
      </p:pic>
      <p:pic>
        <p:nvPicPr>
          <p:cNvPr id="89" name="Google Shape;89;p13">
            <a:hlinkClick r:id="rId48"/>
          </p:cNvPr>
          <p:cNvPicPr preferRelativeResize="0"/>
          <p:nvPr/>
        </p:nvPicPr>
        <p:blipFill>
          <a:blip r:embed="rId49">
            <a:alphaModFix/>
          </a:blip>
          <a:stretch>
            <a:fillRect/>
          </a:stretch>
        </p:blipFill>
        <p:spPr>
          <a:xfrm>
            <a:off x="4335170" y="1865927"/>
            <a:ext cx="675700" cy="673146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  <p:pic>
        <p:nvPicPr>
          <p:cNvPr id="90" name="Google Shape;90;p13">
            <a:hlinkClick r:id="rId50"/>
          </p:cNvPr>
          <p:cNvPicPr preferRelativeResize="0"/>
          <p:nvPr/>
        </p:nvPicPr>
        <p:blipFill>
          <a:blip r:embed="rId51">
            <a:alphaModFix/>
          </a:blip>
          <a:stretch>
            <a:fillRect/>
          </a:stretch>
        </p:blipFill>
        <p:spPr>
          <a:xfrm>
            <a:off x="7599475" y="3587546"/>
            <a:ext cx="577075" cy="683755"/>
          </a:xfrm>
          <a:prstGeom prst="rect">
            <a:avLst/>
          </a:prstGeom>
          <a:noFill/>
          <a:ln>
            <a:noFill/>
          </a:ln>
        </p:spPr>
      </p:pic>
      <p:pic>
        <p:nvPicPr>
          <p:cNvPr id="91" name="Google Shape;91;p13">
            <a:hlinkClick r:id="rId52"/>
          </p:cNvPr>
          <p:cNvPicPr preferRelativeResize="0"/>
          <p:nvPr/>
        </p:nvPicPr>
        <p:blipFill>
          <a:blip r:embed="rId53">
            <a:alphaModFix/>
          </a:blip>
          <a:stretch>
            <a:fillRect/>
          </a:stretch>
        </p:blipFill>
        <p:spPr>
          <a:xfrm>
            <a:off x="8305350" y="3564300"/>
            <a:ext cx="758000" cy="7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92" name="Google Shape;92;p13">
            <a:hlinkClick r:id="rId54"/>
          </p:cNvPr>
          <p:cNvPicPr preferRelativeResize="0"/>
          <p:nvPr/>
        </p:nvPicPr>
        <p:blipFill>
          <a:blip r:embed="rId55">
            <a:alphaModFix/>
          </a:blip>
          <a:stretch>
            <a:fillRect/>
          </a:stretch>
        </p:blipFill>
        <p:spPr>
          <a:xfrm>
            <a:off x="2742550" y="3561455"/>
            <a:ext cx="624125" cy="761516"/>
          </a:xfrm>
          <a:prstGeom prst="rect">
            <a:avLst/>
          </a:prstGeom>
          <a:noFill/>
          <a:ln>
            <a:noFill/>
          </a:ln>
        </p:spPr>
      </p:pic>
      <p:pic>
        <p:nvPicPr>
          <p:cNvPr id="93" name="Google Shape;93;p13">
            <a:hlinkClick r:id="rId56"/>
          </p:cNvPr>
          <p:cNvPicPr preferRelativeResize="0"/>
          <p:nvPr/>
        </p:nvPicPr>
        <p:blipFill>
          <a:blip r:embed="rId57">
            <a:alphaModFix/>
          </a:blip>
          <a:stretch>
            <a:fillRect/>
          </a:stretch>
        </p:blipFill>
        <p:spPr>
          <a:xfrm>
            <a:off x="2752925" y="1835924"/>
            <a:ext cx="577075" cy="733151"/>
          </a:xfrm>
          <a:prstGeom prst="rect">
            <a:avLst/>
          </a:prstGeom>
          <a:noFill/>
          <a:ln>
            <a:noFill/>
          </a:ln>
        </p:spPr>
      </p:pic>
      <p:pic>
        <p:nvPicPr>
          <p:cNvPr id="94" name="Google Shape;94;p13">
            <a:hlinkClick r:id="rId58"/>
          </p:cNvPr>
          <p:cNvPicPr preferRelativeResize="0"/>
          <p:nvPr/>
        </p:nvPicPr>
        <p:blipFill>
          <a:blip r:embed="rId59">
            <a:alphaModFix/>
          </a:blip>
          <a:stretch>
            <a:fillRect/>
          </a:stretch>
        </p:blipFill>
        <p:spPr>
          <a:xfrm>
            <a:off x="7611849" y="2748832"/>
            <a:ext cx="624125" cy="723631"/>
          </a:xfrm>
          <a:prstGeom prst="rect">
            <a:avLst/>
          </a:prstGeom>
          <a:noFill/>
          <a:ln>
            <a:noFill/>
          </a:ln>
        </p:spPr>
      </p:pic>
      <p:pic>
        <p:nvPicPr>
          <p:cNvPr id="95" name="Google Shape;95;p13">
            <a:hlinkClick r:id="rId60"/>
          </p:cNvPr>
          <p:cNvPicPr preferRelativeResize="0"/>
          <p:nvPr/>
        </p:nvPicPr>
        <p:blipFill>
          <a:blip r:embed="rId61">
            <a:alphaModFix/>
          </a:blip>
          <a:stretch>
            <a:fillRect/>
          </a:stretch>
        </p:blipFill>
        <p:spPr>
          <a:xfrm>
            <a:off x="5149450" y="3636474"/>
            <a:ext cx="535661" cy="685650"/>
          </a:xfrm>
          <a:prstGeom prst="rect">
            <a:avLst/>
          </a:prstGeom>
          <a:noFill/>
          <a:ln>
            <a:noFill/>
          </a:ln>
        </p:spPr>
      </p:pic>
      <p:pic>
        <p:nvPicPr>
          <p:cNvPr id="96" name="Google Shape;96;p13">
            <a:hlinkClick r:id="rId62"/>
          </p:cNvPr>
          <p:cNvPicPr preferRelativeResize="0"/>
          <p:nvPr/>
        </p:nvPicPr>
        <p:blipFill>
          <a:blip r:embed="rId63">
            <a:alphaModFix/>
          </a:blip>
          <a:stretch>
            <a:fillRect/>
          </a:stretch>
        </p:blipFill>
        <p:spPr>
          <a:xfrm>
            <a:off x="1994450" y="1786797"/>
            <a:ext cx="624125" cy="76300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1" name="Google Shape;101;p1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134750" y="867325"/>
            <a:ext cx="5486174" cy="19916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02" name="Google Shape;102;p14"/>
          <p:cNvPicPr preferRelativeResize="0"/>
          <p:nvPr/>
        </p:nvPicPr>
        <p:blipFill rotWithShape="1">
          <a:blip r:embed="rId5">
            <a:alphaModFix/>
          </a:blip>
          <a:srcRect b="42788" l="27969" r="25211" t="43451"/>
          <a:stretch/>
        </p:blipFill>
        <p:spPr>
          <a:xfrm rot="252">
            <a:off x="316875" y="3727600"/>
            <a:ext cx="8176800" cy="1273800"/>
          </a:xfrm>
          <a:prstGeom prst="trapezoid">
            <a:avLst>
              <a:gd fmla="val 157081" name="adj"/>
            </a:avLst>
          </a:prstGeom>
          <a:noFill/>
          <a:ln cap="flat" cmpd="sng" w="38100">
            <a:solidFill>
              <a:srgbClr val="303030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103" name="Google Shape;103;p14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0" y="119929"/>
            <a:ext cx="9143999" cy="351692"/>
          </a:xfrm>
          <a:prstGeom prst="rect">
            <a:avLst/>
          </a:prstGeom>
          <a:noFill/>
          <a:ln>
            <a:noFill/>
          </a:ln>
        </p:spPr>
      </p:pic>
      <p:pic>
        <p:nvPicPr>
          <p:cNvPr id="104" name="Google Shape;104;p14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486213" y="559069"/>
            <a:ext cx="911906" cy="14590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5" name="Google Shape;105;p14"/>
          <p:cNvPicPr preferRelativeResize="0"/>
          <p:nvPr/>
        </p:nvPicPr>
        <p:blipFill rotWithShape="1">
          <a:blip r:embed="rId5">
            <a:alphaModFix/>
          </a:blip>
          <a:srcRect b="42788" l="27969" r="25211" t="43451"/>
          <a:stretch/>
        </p:blipFill>
        <p:spPr>
          <a:xfrm rot="252">
            <a:off x="316875" y="3727600"/>
            <a:ext cx="8176800" cy="1273800"/>
          </a:xfrm>
          <a:prstGeom prst="trapezoid">
            <a:avLst>
              <a:gd fmla="val 157081" name="adj"/>
            </a:avLst>
          </a:prstGeom>
          <a:noFill/>
          <a:ln cap="flat" cmpd="sng" w="38100">
            <a:solidFill>
              <a:srgbClr val="303030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106" name="Google Shape;106;p14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 flipH="1">
            <a:off x="-11" y="3661775"/>
            <a:ext cx="1906150" cy="14054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7" name="Google Shape;107;p14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485563" y="3578962"/>
            <a:ext cx="962400" cy="962400"/>
          </a:xfrm>
          <a:prstGeom prst="rect">
            <a:avLst/>
          </a:prstGeom>
          <a:noFill/>
          <a:ln>
            <a:noFill/>
          </a:ln>
        </p:spPr>
      </p:pic>
      <p:sp>
        <p:nvSpPr>
          <p:cNvPr id="108" name="Google Shape;108;p14"/>
          <p:cNvSpPr txBox="1"/>
          <p:nvPr/>
        </p:nvSpPr>
        <p:spPr>
          <a:xfrm>
            <a:off x="2288475" y="936675"/>
            <a:ext cx="4631400" cy="1380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rgbClr val="FFFFFF"/>
                </a:solidFill>
              </a:rPr>
              <a:t>Looking for more libraries?</a:t>
            </a:r>
            <a:endParaRPr b="1">
              <a:solidFill>
                <a:srgbClr val="FFFFFF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rgbClr val="FFFFFF"/>
                </a:solidFill>
              </a:rPr>
              <a:t>Check out my linktree....</a:t>
            </a:r>
            <a:endParaRPr b="1">
              <a:solidFill>
                <a:srgbClr val="FFFFFF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u="sng">
                <a:solidFill>
                  <a:schemeClr val="hlink"/>
                </a:solidFill>
                <a:hlinkClick r:id="rId10"/>
              </a:rPr>
              <a:t>https://linktr.ee/missrachelsf</a:t>
            </a:r>
            <a:endParaRPr b="1">
              <a:solidFill>
                <a:srgbClr val="FFFFFF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>
              <a:solidFill>
                <a:srgbClr val="FFFFFF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u="sng">
                <a:solidFill>
                  <a:schemeClr val="hlink"/>
                </a:solidFill>
                <a:hlinkClick r:id="rId11"/>
              </a:rPr>
              <a:t>Buy Me A Coffee ☕️</a:t>
            </a:r>
            <a:endParaRPr b="1">
              <a:solidFill>
                <a:srgbClr val="FFFFFF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u="sng">
                <a:solidFill>
                  <a:schemeClr val="hlink"/>
                </a:solidFill>
                <a:hlinkClick r:id="rId12"/>
              </a:rPr>
              <a:t>Vemno</a:t>
            </a:r>
            <a:endParaRPr b="1">
              <a:solidFill>
                <a:srgbClr val="FFFFFF"/>
              </a:solidFill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