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1a1c67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31a1c67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31a1c67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31a1c67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22" Type="http://schemas.openxmlformats.org/officeDocument/2006/relationships/image" Target="../media/image3.png"/><Relationship Id="rId21" Type="http://schemas.openxmlformats.org/officeDocument/2006/relationships/hyperlink" Target="https://youtu.be/HuAxR97aHE8" TargetMode="External"/><Relationship Id="rId24" Type="http://schemas.openxmlformats.org/officeDocument/2006/relationships/image" Target="../media/image1.png"/><Relationship Id="rId23" Type="http://schemas.openxmlformats.org/officeDocument/2006/relationships/hyperlink" Target="https://youtu.be/1zxNm8-6BR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10.jpg"/><Relationship Id="rId9" Type="http://schemas.openxmlformats.org/officeDocument/2006/relationships/image" Target="../media/image26.png"/><Relationship Id="rId26" Type="http://schemas.openxmlformats.org/officeDocument/2006/relationships/image" Target="../media/image5.png"/><Relationship Id="rId25" Type="http://schemas.openxmlformats.org/officeDocument/2006/relationships/hyperlink" Target="https://youtu.be/ldCuEB8gohI" TargetMode="External"/><Relationship Id="rId28" Type="http://schemas.openxmlformats.org/officeDocument/2006/relationships/image" Target="../media/image2.png"/><Relationship Id="rId27" Type="http://schemas.openxmlformats.org/officeDocument/2006/relationships/hyperlink" Target="https://youtu.be/8zMqq1roTmY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23.jpg"/><Relationship Id="rId29" Type="http://schemas.openxmlformats.org/officeDocument/2006/relationships/hyperlink" Target="https://youtu.be/-Ngl0Dg3xN8" TargetMode="External"/><Relationship Id="rId7" Type="http://schemas.openxmlformats.org/officeDocument/2006/relationships/image" Target="../media/image11.png"/><Relationship Id="rId8" Type="http://schemas.openxmlformats.org/officeDocument/2006/relationships/image" Target="../media/image15.png"/><Relationship Id="rId31" Type="http://schemas.openxmlformats.org/officeDocument/2006/relationships/hyperlink" Target="https://youtu.be/QlE0g3MYMaw" TargetMode="External"/><Relationship Id="rId30" Type="http://schemas.openxmlformats.org/officeDocument/2006/relationships/image" Target="../media/image14.png"/><Relationship Id="rId11" Type="http://schemas.openxmlformats.org/officeDocument/2006/relationships/hyperlink" Target="https://youtu.be/VowoKsMOryI" TargetMode="External"/><Relationship Id="rId33" Type="http://schemas.openxmlformats.org/officeDocument/2006/relationships/image" Target="../media/image12.png"/><Relationship Id="rId10" Type="http://schemas.openxmlformats.org/officeDocument/2006/relationships/image" Target="../media/image9.png"/><Relationship Id="rId32" Type="http://schemas.openxmlformats.org/officeDocument/2006/relationships/image" Target="../media/image8.png"/><Relationship Id="rId13" Type="http://schemas.openxmlformats.org/officeDocument/2006/relationships/hyperlink" Target="https://www.youtube.com/embed/fmhmWkwN2kA" TargetMode="External"/><Relationship Id="rId35" Type="http://schemas.openxmlformats.org/officeDocument/2006/relationships/image" Target="../media/image13.png"/><Relationship Id="rId12" Type="http://schemas.openxmlformats.org/officeDocument/2006/relationships/image" Target="../media/image19.png"/><Relationship Id="rId34" Type="http://schemas.openxmlformats.org/officeDocument/2006/relationships/image" Target="../media/image30.png"/><Relationship Id="rId15" Type="http://schemas.openxmlformats.org/officeDocument/2006/relationships/hyperlink" Target="https://youtu.be/-63SNT87MIE" TargetMode="External"/><Relationship Id="rId14" Type="http://schemas.openxmlformats.org/officeDocument/2006/relationships/image" Target="../media/image16.jpg"/><Relationship Id="rId36" Type="http://schemas.openxmlformats.org/officeDocument/2006/relationships/image" Target="../media/image22.png"/><Relationship Id="rId17" Type="http://schemas.openxmlformats.org/officeDocument/2006/relationships/hyperlink" Target="https://youtu.be/Q4Jl4TFGyPA" TargetMode="External"/><Relationship Id="rId16" Type="http://schemas.openxmlformats.org/officeDocument/2006/relationships/image" Target="../media/image6.png"/><Relationship Id="rId19" Type="http://schemas.openxmlformats.org/officeDocument/2006/relationships/hyperlink" Target="https://youtu.be/Q5hrJP0eDL4" TargetMode="External"/><Relationship Id="rId1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24.png"/><Relationship Id="rId9" Type="http://schemas.openxmlformats.org/officeDocument/2006/relationships/image" Target="../media/image15.png"/><Relationship Id="rId5" Type="http://schemas.openxmlformats.org/officeDocument/2006/relationships/image" Target="../media/image10.jp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11.png"/><Relationship Id="rId11" Type="http://schemas.openxmlformats.org/officeDocument/2006/relationships/hyperlink" Target="https://www.buymeacoffee.com/missrachelsf" TargetMode="External"/><Relationship Id="rId10" Type="http://schemas.openxmlformats.org/officeDocument/2006/relationships/hyperlink" Target="https://linktr.ee/missrachelsf" TargetMode="External"/><Relationship Id="rId12" Type="http://schemas.openxmlformats.org/officeDocument/2006/relationships/hyperlink" Target="http://www.venmo.com/msrachels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6" name="Google Shape;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7649" y="1608920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kshelf clipart empty bookshelf, Bookshelf empty bookshelf ..." id="57" name="Google Shape;5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71300" y="1608933"/>
            <a:ext cx="2436351" cy="27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314125" y="2317325"/>
            <a:ext cx="12807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12163" l="2207" r="12895" t="-3072"/>
          <a:stretch/>
        </p:blipFill>
        <p:spPr>
          <a:xfrm>
            <a:off x="308825" y="2105550"/>
            <a:ext cx="1226734" cy="12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95739" y="1855238"/>
            <a:ext cx="539650" cy="68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02841" y="1828033"/>
            <a:ext cx="573914" cy="74372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313900" y="2542600"/>
            <a:ext cx="12807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</a:rPr>
              <a:t>Inauguration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01300" y="1852875"/>
            <a:ext cx="718875" cy="7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721120" y="1777150"/>
            <a:ext cx="605908" cy="7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648971" y="1825675"/>
            <a:ext cx="718875" cy="7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384116" y="2856423"/>
            <a:ext cx="718875" cy="593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480525" y="2731747"/>
            <a:ext cx="539650" cy="69500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4837325" y="1004750"/>
            <a:ext cx="4258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</a:rPr>
              <a:t>“While I may be the first woman in this office, I will not be the last…” - Kamala Harris</a:t>
            </a:r>
            <a:endParaRPr b="1" sz="1200">
              <a:solidFill>
                <a:srgbClr val="FFFFFF"/>
              </a:solidFill>
            </a:endParaRPr>
          </a:p>
        </p:txBody>
      </p:sp>
      <p:pic>
        <p:nvPicPr>
          <p:cNvPr id="72" name="Google Shape;72;p13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92100" y="2681717"/>
            <a:ext cx="573900" cy="75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259698" y="2655011"/>
            <a:ext cx="611950" cy="788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727538" y="2802688"/>
            <a:ext cx="519050" cy="66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911625" y="2795170"/>
            <a:ext cx="539650" cy="656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508287" y="3279724"/>
            <a:ext cx="1226725" cy="12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7120925" y="3477225"/>
            <a:ext cx="1038600" cy="10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931425" y="3555875"/>
            <a:ext cx="833400" cy="8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4927043" y="3488078"/>
            <a:ext cx="1555023" cy="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750" y="867325"/>
            <a:ext cx="5486174" cy="199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19929"/>
            <a:ext cx="9143999" cy="35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6213" y="559069"/>
            <a:ext cx="911906" cy="145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5">
            <a:alphaModFix/>
          </a:blip>
          <a:srcRect b="42788" l="27969" r="25211" t="43451"/>
          <a:stretch/>
        </p:blipFill>
        <p:spPr>
          <a:xfrm rot="252">
            <a:off x="316875" y="3727600"/>
            <a:ext cx="8176800" cy="1273800"/>
          </a:xfrm>
          <a:prstGeom prst="trapezoid">
            <a:avLst>
              <a:gd fmla="val 157081" name="adj"/>
            </a:avLst>
          </a:prstGeom>
          <a:noFill/>
          <a:ln cap="flat" cmpd="sng" w="38100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-11" y="3661775"/>
            <a:ext cx="1906150" cy="14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563" y="3578962"/>
            <a:ext cx="962400" cy="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/>
        </p:nvSpPr>
        <p:spPr>
          <a:xfrm>
            <a:off x="2288475" y="936675"/>
            <a:ext cx="4631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Looking for more libraries?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Check out my linktree....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0"/>
              </a:rPr>
              <a:t>https://linktr.ee/missrachelsf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1"/>
              </a:rPr>
              <a:t>Buy Me A Coffee ☕️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12"/>
              </a:rPr>
              <a:t>Vemno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