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4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f36ed152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f36ed152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9f36ed152b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9f36ed152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9f36ed152b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9f36ed152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9f36ed152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9f36ed152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9f36ed152b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9f36ed152b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9f36ed152b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9f36ed152b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9f36ed152b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9f36ed152b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9f36ed152b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9f36ed152b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9f36ed152b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9f36ed152b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9.png"/><Relationship Id="rId42" Type="http://schemas.openxmlformats.org/officeDocument/2006/relationships/image" Target="../media/image16.png"/><Relationship Id="rId41" Type="http://schemas.openxmlformats.org/officeDocument/2006/relationships/hyperlink" Target="https://www.youtube.com/embed/ZZu1HpwKCVc" TargetMode="External"/><Relationship Id="rId44" Type="http://schemas.openxmlformats.org/officeDocument/2006/relationships/image" Target="../media/image17.png"/><Relationship Id="rId43" Type="http://schemas.openxmlformats.org/officeDocument/2006/relationships/hyperlink" Target="https://www.youtube.com/embed/FtW7rQlls5E" TargetMode="External"/><Relationship Id="rId46" Type="http://schemas.openxmlformats.org/officeDocument/2006/relationships/image" Target="../media/image18.png"/><Relationship Id="rId45" Type="http://schemas.openxmlformats.org/officeDocument/2006/relationships/hyperlink" Target="https://www.youtube.com/embed/gq5swxHKdrk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hyperlink" Target="https://www.youtube.com/embed/5ub_5_b6yOQ" TargetMode="External"/><Relationship Id="rId9" Type="http://schemas.openxmlformats.org/officeDocument/2006/relationships/image" Target="../media/image11.png"/><Relationship Id="rId48" Type="http://schemas.openxmlformats.org/officeDocument/2006/relationships/image" Target="../media/image12.png"/><Relationship Id="rId47" Type="http://schemas.openxmlformats.org/officeDocument/2006/relationships/hyperlink" Target="https://www.youtube.com/embed/Bd63O0Vd_3M" TargetMode="External"/><Relationship Id="rId49" Type="http://schemas.openxmlformats.org/officeDocument/2006/relationships/hyperlink" Target="https://www.youtube.com/embed/Ui44NAdo1Zo?t=56" TargetMode="External"/><Relationship Id="rId5" Type="http://schemas.openxmlformats.org/officeDocument/2006/relationships/image" Target="../media/image14.png"/><Relationship Id="rId6" Type="http://schemas.openxmlformats.org/officeDocument/2006/relationships/image" Target="../media/image29.png"/><Relationship Id="rId7" Type="http://schemas.openxmlformats.org/officeDocument/2006/relationships/image" Target="../media/image4.png"/><Relationship Id="rId8" Type="http://schemas.openxmlformats.org/officeDocument/2006/relationships/hyperlink" Target="https://www.youtube.com/embed/d3mlUjn8dsQ" TargetMode="External"/><Relationship Id="rId31" Type="http://schemas.openxmlformats.org/officeDocument/2006/relationships/hyperlink" Target="https://www.getepic.com/book/47108624/how-is-it-made-ice-cream?utm_source=t2t&amp;utm_medium=link&amp;utm_campaign=content&amp;share=28205172536" TargetMode="External"/><Relationship Id="rId30" Type="http://schemas.openxmlformats.org/officeDocument/2006/relationships/image" Target="../media/image26.png"/><Relationship Id="rId33" Type="http://schemas.openxmlformats.org/officeDocument/2006/relationships/hyperlink" Target="https://www.youtube.com/embed/1TcCKn9307g" TargetMode="External"/><Relationship Id="rId32" Type="http://schemas.openxmlformats.org/officeDocument/2006/relationships/image" Target="../media/image27.png"/><Relationship Id="rId35" Type="http://schemas.openxmlformats.org/officeDocument/2006/relationships/hyperlink" Target="https://www.youtube.com/embed/_znhL29unec" TargetMode="External"/><Relationship Id="rId34" Type="http://schemas.openxmlformats.org/officeDocument/2006/relationships/image" Target="../media/image21.png"/><Relationship Id="rId37" Type="http://schemas.openxmlformats.org/officeDocument/2006/relationships/hyperlink" Target="https://www.youtube.com/embed/hdqc9Cr_Usc" TargetMode="External"/><Relationship Id="rId36" Type="http://schemas.openxmlformats.org/officeDocument/2006/relationships/image" Target="../media/image24.png"/><Relationship Id="rId39" Type="http://schemas.openxmlformats.org/officeDocument/2006/relationships/hyperlink" Target="https://www.youtube.com/embed/VG2r8AM6yl0" TargetMode="External"/><Relationship Id="rId38" Type="http://schemas.openxmlformats.org/officeDocument/2006/relationships/image" Target="../media/image23.png"/><Relationship Id="rId20" Type="http://schemas.openxmlformats.org/officeDocument/2006/relationships/image" Target="../media/image10.png"/><Relationship Id="rId22" Type="http://schemas.openxmlformats.org/officeDocument/2006/relationships/image" Target="../media/image5.png"/><Relationship Id="rId21" Type="http://schemas.openxmlformats.org/officeDocument/2006/relationships/hyperlink" Target="https://www.abcya.com/games/make_an_ice_cream" TargetMode="External"/><Relationship Id="rId24" Type="http://schemas.openxmlformats.org/officeDocument/2006/relationships/image" Target="../media/image20.png"/><Relationship Id="rId23" Type="http://schemas.openxmlformats.org/officeDocument/2006/relationships/hyperlink" Target="https://www.youtube.com/embed/KbrSWbuWtmc" TargetMode="External"/><Relationship Id="rId26" Type="http://schemas.openxmlformats.org/officeDocument/2006/relationships/image" Target="../media/image31.png"/><Relationship Id="rId25" Type="http://schemas.openxmlformats.org/officeDocument/2006/relationships/hyperlink" Target="https://www.youtube.com/embed/aPUL-HNI8eU" TargetMode="External"/><Relationship Id="rId28" Type="http://schemas.openxmlformats.org/officeDocument/2006/relationships/image" Target="../media/image22.png"/><Relationship Id="rId27" Type="http://schemas.openxmlformats.org/officeDocument/2006/relationships/hyperlink" Target="https://www.youtube.com/embed/rG9gV3W1Yfw" TargetMode="External"/><Relationship Id="rId29" Type="http://schemas.openxmlformats.org/officeDocument/2006/relationships/hyperlink" Target="https://www.youtube.com/embed/yGZFnrbhnMI" TargetMode="External"/><Relationship Id="rId51" Type="http://schemas.openxmlformats.org/officeDocument/2006/relationships/hyperlink" Target="https://www.youtube.com/embed/spwKHZoaLQI" TargetMode="External"/><Relationship Id="rId50" Type="http://schemas.openxmlformats.org/officeDocument/2006/relationships/image" Target="../media/image15.png"/><Relationship Id="rId53" Type="http://schemas.openxmlformats.org/officeDocument/2006/relationships/hyperlink" Target="https://www.youtube.com/embed/tuimP18ZGFs" TargetMode="External"/><Relationship Id="rId52" Type="http://schemas.openxmlformats.org/officeDocument/2006/relationships/image" Target="../media/image13.png"/><Relationship Id="rId11" Type="http://schemas.openxmlformats.org/officeDocument/2006/relationships/image" Target="../media/image1.png"/><Relationship Id="rId10" Type="http://schemas.openxmlformats.org/officeDocument/2006/relationships/image" Target="../media/image3.png"/><Relationship Id="rId54" Type="http://schemas.openxmlformats.org/officeDocument/2006/relationships/image" Target="../media/image25.png"/><Relationship Id="rId13" Type="http://schemas.openxmlformats.org/officeDocument/2006/relationships/image" Target="../media/image7.png"/><Relationship Id="rId12" Type="http://schemas.openxmlformats.org/officeDocument/2006/relationships/hyperlink" Target="https://www.youtube.com/embed/vzaUdSnUWS4" TargetMode="External"/><Relationship Id="rId15" Type="http://schemas.openxmlformats.org/officeDocument/2006/relationships/image" Target="../media/image2.png"/><Relationship Id="rId14" Type="http://schemas.openxmlformats.org/officeDocument/2006/relationships/hyperlink" Target="https://www.youtube.com/embed/UW6H5dAPuhY" TargetMode="External"/><Relationship Id="rId17" Type="http://schemas.openxmlformats.org/officeDocument/2006/relationships/image" Target="../media/image6.png"/><Relationship Id="rId16" Type="http://schemas.openxmlformats.org/officeDocument/2006/relationships/hyperlink" Target="https://www.youtube.com/embed/NeWORxxzKAs" TargetMode="External"/><Relationship Id="rId19" Type="http://schemas.openxmlformats.org/officeDocument/2006/relationships/hyperlink" Target="https://www.youtube.com/embed/uWegqqriRw0" TargetMode="External"/><Relationship Id="rId1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1931"/>
          <a:stretch/>
        </p:blipFill>
        <p:spPr>
          <a:xfrm>
            <a:off x="0" y="0"/>
            <a:ext cx="9143998" cy="519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55978" l="0" r="0" t="0"/>
          <a:stretch/>
        </p:blipFill>
        <p:spPr>
          <a:xfrm>
            <a:off x="3568925" y="59575"/>
            <a:ext cx="1924825" cy="101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6">
            <a:alphaModFix/>
          </a:blip>
          <a:srcRect b="89747" l="7262" r="47262" t="4259"/>
          <a:stretch/>
        </p:blipFill>
        <p:spPr>
          <a:xfrm>
            <a:off x="2786800" y="4357700"/>
            <a:ext cx="3570399" cy="836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15896" l="0" r="0" t="23405"/>
          <a:stretch/>
        </p:blipFill>
        <p:spPr>
          <a:xfrm>
            <a:off x="2786801" y="2743510"/>
            <a:ext cx="3570400" cy="2167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49945" l="0" r="0" t="23404"/>
          <a:stretch/>
        </p:blipFill>
        <p:spPr>
          <a:xfrm>
            <a:off x="2786800" y="1905980"/>
            <a:ext cx="3570400" cy="95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16393" l="0" r="0" t="16587"/>
          <a:stretch/>
        </p:blipFill>
        <p:spPr>
          <a:xfrm>
            <a:off x="288700" y="1572475"/>
            <a:ext cx="2415000" cy="161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10">
            <a:alphaModFix/>
          </a:blip>
          <a:srcRect b="57466" l="4022" r="7559" t="0"/>
          <a:stretch/>
        </p:blipFill>
        <p:spPr>
          <a:xfrm>
            <a:off x="57650" y="288450"/>
            <a:ext cx="3010575" cy="119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5400000">
            <a:off x="6632925" y="29800"/>
            <a:ext cx="1995850" cy="205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57500" y="3013925"/>
            <a:ext cx="581000" cy="5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flipH="1">
            <a:off x="2043825" y="134425"/>
            <a:ext cx="435656" cy="76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713775" y="161975"/>
            <a:ext cx="1817801" cy="181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18">
            <a:alphaModFix/>
          </a:blip>
          <a:srcRect b="0" l="0" r="12411" t="0"/>
          <a:stretch/>
        </p:blipFill>
        <p:spPr>
          <a:xfrm>
            <a:off x="6133425" y="2176275"/>
            <a:ext cx="3010574" cy="273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0" l="30956" r="18837" t="8450"/>
          <a:stretch/>
        </p:blipFill>
        <p:spPr>
          <a:xfrm flipH="1">
            <a:off x="6600125" y="1979775"/>
            <a:ext cx="1715150" cy="312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734699" y="2223350"/>
            <a:ext cx="486875" cy="5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0" l="21432" r="16551" t="6568"/>
          <a:stretch/>
        </p:blipFill>
        <p:spPr>
          <a:xfrm>
            <a:off x="288700" y="3376375"/>
            <a:ext cx="1206605" cy="181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24">
            <a:alphaModFix/>
          </a:blip>
          <a:srcRect b="0" l="21432" r="16551" t="6568"/>
          <a:stretch/>
        </p:blipFill>
        <p:spPr>
          <a:xfrm>
            <a:off x="1468250" y="3376375"/>
            <a:ext cx="1206605" cy="181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5"/>
          </p:cNvPr>
          <p:cNvPicPr preferRelativeResize="0"/>
          <p:nvPr/>
        </p:nvPicPr>
        <p:blipFill rotWithShape="1">
          <a:blip r:embed="rId26">
            <a:alphaModFix/>
          </a:blip>
          <a:srcRect b="25084" l="45068" r="5039" t="55932"/>
          <a:stretch/>
        </p:blipFill>
        <p:spPr>
          <a:xfrm>
            <a:off x="580400" y="59575"/>
            <a:ext cx="1358000" cy="918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068225" y="2102748"/>
            <a:ext cx="581000" cy="640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4659188" y="2984051"/>
            <a:ext cx="637895" cy="64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1"/>
          </p:cNvPr>
          <p:cNvPicPr preferRelativeResize="0"/>
          <p:nvPr/>
        </p:nvPicPr>
        <p:blipFill rotWithShape="1">
          <a:blip r:embed="rId32">
            <a:alphaModFix/>
          </a:blip>
          <a:srcRect b="2744" l="0" r="0" t="1972"/>
          <a:stretch/>
        </p:blipFill>
        <p:spPr>
          <a:xfrm>
            <a:off x="5493754" y="2131850"/>
            <a:ext cx="532621" cy="64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201149" y="2977100"/>
            <a:ext cx="435650" cy="654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5471813" y="2967972"/>
            <a:ext cx="486875" cy="672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039788" y="3804762"/>
            <a:ext cx="637875" cy="552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901463" y="3790725"/>
            <a:ext cx="581000" cy="5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706300" y="3751361"/>
            <a:ext cx="532625" cy="644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5462748" y="3836298"/>
            <a:ext cx="581000" cy="5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 rotWithShape="1">
          <a:blip r:embed="rId7">
            <a:alphaModFix/>
          </a:blip>
          <a:srcRect b="49945" l="0" r="0" t="23404"/>
          <a:stretch/>
        </p:blipFill>
        <p:spPr>
          <a:xfrm>
            <a:off x="2786800" y="1092130"/>
            <a:ext cx="3570400" cy="95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5"/>
          </p:cNvPr>
          <p:cNvPicPr preferRelativeResize="0"/>
          <p:nvPr/>
        </p:nvPicPr>
        <p:blipFill rotWithShape="1">
          <a:blip r:embed="rId46">
            <a:alphaModFix/>
          </a:blip>
          <a:srcRect b="16687" l="0" r="0" t="0"/>
          <a:stretch/>
        </p:blipFill>
        <p:spPr>
          <a:xfrm>
            <a:off x="3925650" y="2124926"/>
            <a:ext cx="532625" cy="67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873024" y="1344729"/>
            <a:ext cx="637875" cy="635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3068225" y="1370013"/>
            <a:ext cx="581000" cy="58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4706300" y="1381200"/>
            <a:ext cx="532625" cy="53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5493749" y="1318158"/>
            <a:ext cx="532625" cy="618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34584"/>
            <a:ext cx="8991601" cy="5074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5947925" y="1377300"/>
            <a:ext cx="11823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34584"/>
            <a:ext cx="8991601" cy="5074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5"/>
          <p:cNvSpPr txBox="1"/>
          <p:nvPr/>
        </p:nvSpPr>
        <p:spPr>
          <a:xfrm>
            <a:off x="5947925" y="1377300"/>
            <a:ext cx="11823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34584"/>
            <a:ext cx="8991601" cy="5074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6"/>
          <p:cNvSpPr txBox="1"/>
          <p:nvPr/>
        </p:nvSpPr>
        <p:spPr>
          <a:xfrm>
            <a:off x="5947925" y="1377300"/>
            <a:ext cx="11823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34584"/>
            <a:ext cx="8991601" cy="5074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7"/>
          <p:cNvSpPr txBox="1"/>
          <p:nvPr/>
        </p:nvSpPr>
        <p:spPr>
          <a:xfrm>
            <a:off x="5947925" y="1377300"/>
            <a:ext cx="11823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34584"/>
            <a:ext cx="8991601" cy="5074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8"/>
          <p:cNvSpPr txBox="1"/>
          <p:nvPr/>
        </p:nvSpPr>
        <p:spPr>
          <a:xfrm>
            <a:off x="5947925" y="1377300"/>
            <a:ext cx="11823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34584"/>
            <a:ext cx="8991601" cy="5074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9"/>
          <p:cNvSpPr txBox="1"/>
          <p:nvPr/>
        </p:nvSpPr>
        <p:spPr>
          <a:xfrm>
            <a:off x="5947925" y="1377300"/>
            <a:ext cx="11823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34584"/>
            <a:ext cx="8991601" cy="5074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0"/>
          <p:cNvSpPr txBox="1"/>
          <p:nvPr/>
        </p:nvSpPr>
        <p:spPr>
          <a:xfrm>
            <a:off x="5947925" y="1377300"/>
            <a:ext cx="11823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endParaRPr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34584"/>
            <a:ext cx="8991601" cy="5074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223" y="2927755"/>
            <a:ext cx="1001875" cy="621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 txBox="1"/>
          <p:nvPr/>
        </p:nvSpPr>
        <p:spPr>
          <a:xfrm>
            <a:off x="5947925" y="1377300"/>
            <a:ext cx="11823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endParaRPr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