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5143500" cx="9144000"/>
  <p:notesSz cx="6858000" cy="9144000"/>
  <p:embeddedFontLst>
    <p:embeddedFont>
      <p:font typeface="Architects Daughter"/>
      <p:regular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ArchitectsDaughter-regular.fnt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a76e521a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a76e521a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Bitmoji search “pointing” and then right click on bitmoji select rotate and flip horizontally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a76e521ac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a76e521ac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“pointing”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a76e521ac6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a76e521ac6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Bitmoji search “pointing”</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a76e521ac6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a76e521ac6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“workout”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a76e521ac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a76e521ac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space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76e521ac6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a76e521ac6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reading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76e521ac6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76e521ac6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“pose” </a:t>
            </a:r>
            <a:r>
              <a:rPr lang="en"/>
              <a:t>and then right click on bitmoji select rotate and flip horizontally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76e521ac6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76e521ac6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cold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a76e521ac6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a76e521ac6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Bitmoji search fruit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9f65f406f3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9f65f406f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a73ccdf79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a73ccdf7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9f64b49b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9f64b49b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9f64b49b3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9f64b49b3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9f64b49b3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9f64b49b3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a73ccdf7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a73ccdf7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a71c53194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a71c53194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a71c53194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a71c53194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a71c53194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a71c53194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a71c531948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a71c53194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71c53194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71c53194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a71c5319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a71c5319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a71c531948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a71c53194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a71c531948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a71c53194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a71c53194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a71c53194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a71c53194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a71c53194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a71c531948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a71c531948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a71c531948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a71c531948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a71c53194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a71c53194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a71c531948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a71c531948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a71c531948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a71c531948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a71c531948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a71c531948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a71c531948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a71c531948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a71c531948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a71c531948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a71c531948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a71c531948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a71c531948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a71c531948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a71c531948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a71c531948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a71c531948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a71c531948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a71c531948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a71c531948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a71c531948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a71c531948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a71c531948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a71c531948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a71c531948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a71c531948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a71c531948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a71c531948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a71c531948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a71c531948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71c531948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a71c531948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a71c531948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a71c531948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a71c531948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a71c531948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a71c531948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a71c531948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a71c531948_0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a71c531948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a71c531948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a71c531948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9f65f406f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9f65f406f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9f65f406f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9f65f406f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9f65f406f3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9f65f406f3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9f65f406f3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9f65f406f3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19.gif"/><Relationship Id="rId20" Type="http://schemas.openxmlformats.org/officeDocument/2006/relationships/image" Target="../media/image9.png"/><Relationship Id="rId22" Type="http://schemas.openxmlformats.org/officeDocument/2006/relationships/image" Target="../media/image6.png"/><Relationship Id="rId21" Type="http://schemas.openxmlformats.org/officeDocument/2006/relationships/slide" Target="/ppt/slides/slide6.xml"/><Relationship Id="rId24" Type="http://schemas.openxmlformats.org/officeDocument/2006/relationships/image" Target="../media/image13.png"/><Relationship Id="rId23" Type="http://schemas.openxmlformats.org/officeDocument/2006/relationships/slide" Target="/ppt/slides/slide7.xml"/><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8.png"/><Relationship Id="rId9" Type="http://schemas.openxmlformats.org/officeDocument/2006/relationships/slide" Target="/ppt/slides/slide11.xml"/><Relationship Id="rId26" Type="http://schemas.openxmlformats.org/officeDocument/2006/relationships/image" Target="../media/image11.png"/><Relationship Id="rId25" Type="http://schemas.openxmlformats.org/officeDocument/2006/relationships/slide" Target="/ppt/slides/slide8.xml"/><Relationship Id="rId28" Type="http://schemas.openxmlformats.org/officeDocument/2006/relationships/image" Target="../media/image17.png"/><Relationship Id="rId27" Type="http://schemas.openxmlformats.org/officeDocument/2006/relationships/slide" Target="/ppt/slides/slide9.xml"/><Relationship Id="rId5" Type="http://schemas.openxmlformats.org/officeDocument/2006/relationships/image" Target="../media/image69.png"/><Relationship Id="rId6" Type="http://schemas.openxmlformats.org/officeDocument/2006/relationships/image" Target="../media/image68.png"/><Relationship Id="rId29" Type="http://schemas.openxmlformats.org/officeDocument/2006/relationships/image" Target="../media/image12.png"/><Relationship Id="rId7" Type="http://schemas.openxmlformats.org/officeDocument/2006/relationships/slide" Target="/ppt/slides/slide10.xml"/><Relationship Id="rId8" Type="http://schemas.openxmlformats.org/officeDocument/2006/relationships/image" Target="../media/image7.png"/><Relationship Id="rId31" Type="http://schemas.openxmlformats.org/officeDocument/2006/relationships/image" Target="../media/image15.jpg"/><Relationship Id="rId30" Type="http://schemas.openxmlformats.org/officeDocument/2006/relationships/hyperlink" Target="http://www.youtube.com/watch?v=P7EB3Zxqj7g" TargetMode="External"/><Relationship Id="rId11" Type="http://schemas.openxmlformats.org/officeDocument/2006/relationships/slide" Target="/ppt/slides/slide10.xml"/><Relationship Id="rId33" Type="http://schemas.openxmlformats.org/officeDocument/2006/relationships/image" Target="../media/image1.gif"/><Relationship Id="rId10" Type="http://schemas.openxmlformats.org/officeDocument/2006/relationships/image" Target="../media/image8.png"/><Relationship Id="rId32" Type="http://schemas.openxmlformats.org/officeDocument/2006/relationships/image" Target="../media/image2.png"/><Relationship Id="rId13" Type="http://schemas.openxmlformats.org/officeDocument/2006/relationships/slide" Target="/ppt/slides/slide2.xml"/><Relationship Id="rId35" Type="http://schemas.openxmlformats.org/officeDocument/2006/relationships/image" Target="../media/image4.png"/><Relationship Id="rId12" Type="http://schemas.openxmlformats.org/officeDocument/2006/relationships/slide" Target="/ppt/slides/slide11.xml"/><Relationship Id="rId34" Type="http://schemas.openxmlformats.org/officeDocument/2006/relationships/image" Target="../media/image3.png"/><Relationship Id="rId15" Type="http://schemas.openxmlformats.org/officeDocument/2006/relationships/slide" Target="/ppt/slides/slide3.xml"/><Relationship Id="rId37" Type="http://schemas.openxmlformats.org/officeDocument/2006/relationships/image" Target="../media/image20.png"/><Relationship Id="rId14" Type="http://schemas.openxmlformats.org/officeDocument/2006/relationships/image" Target="../media/image14.png"/><Relationship Id="rId36" Type="http://schemas.openxmlformats.org/officeDocument/2006/relationships/image" Target="../media/image22.png"/><Relationship Id="rId17" Type="http://schemas.openxmlformats.org/officeDocument/2006/relationships/slide" Target="/ppt/slides/slide4.xml"/><Relationship Id="rId39" Type="http://schemas.openxmlformats.org/officeDocument/2006/relationships/image" Target="../media/image23.png"/><Relationship Id="rId16" Type="http://schemas.openxmlformats.org/officeDocument/2006/relationships/image" Target="../media/image5.png"/><Relationship Id="rId38" Type="http://schemas.openxmlformats.org/officeDocument/2006/relationships/image" Target="../media/image25.png"/><Relationship Id="rId19" Type="http://schemas.openxmlformats.org/officeDocument/2006/relationships/slide" Target="/ppt/slides/slide5.xml"/><Relationship Id="rId1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DR-cfDsHCGA" TargetMode="External"/><Relationship Id="rId7" Type="http://schemas.openxmlformats.org/officeDocument/2006/relationships/image" Target="../media/image24.jpg"/><Relationship Id="rId8"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D0Ajq682yrA" TargetMode="External"/><Relationship Id="rId7" Type="http://schemas.openxmlformats.org/officeDocument/2006/relationships/image" Target="../media/image28.jpg"/><Relationship Id="rId8"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_MVzXKfr6e8" TargetMode="External"/><Relationship Id="rId7" Type="http://schemas.openxmlformats.org/officeDocument/2006/relationships/image" Target="../media/image29.jpg"/><Relationship Id="rId8"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By2hmo323xM" TargetMode="External"/><Relationship Id="rId7" Type="http://schemas.openxmlformats.org/officeDocument/2006/relationships/image" Target="../media/image36.jpg"/><Relationship Id="rId8"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Hlh_2kTuCIw" TargetMode="External"/><Relationship Id="rId7" Type="http://schemas.openxmlformats.org/officeDocument/2006/relationships/image" Target="../media/image30.jpg"/><Relationship Id="rId8"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0VLxWIHRD4E" TargetMode="External"/><Relationship Id="rId7" Type="http://schemas.openxmlformats.org/officeDocument/2006/relationships/image" Target="../media/image31.jp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Yt8GFgxlITs" TargetMode="External"/><Relationship Id="rId7" Type="http://schemas.openxmlformats.org/officeDocument/2006/relationships/image" Target="../media/image35.jpg"/><Relationship Id="rId8"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67.png"/><Relationship Id="rId6" Type="http://schemas.openxmlformats.org/officeDocument/2006/relationships/hyperlink" Target="http://www.youtube.com/watch?v=JgH9ALlCWSs" TargetMode="External"/><Relationship Id="rId7" Type="http://schemas.openxmlformats.org/officeDocument/2006/relationships/image" Target="../media/image42.jpg"/><Relationship Id="rId8" Type="http://schemas.openxmlformats.org/officeDocument/2006/relationships/image" Target="../media/image40.png"/></Relationships>
</file>

<file path=ppt/slides/_rels/slide10.xml.rels><?xml version="1.0" encoding="UTF-8" standalone="yes"?><Relationships xmlns="http://schemas.openxmlformats.org/package/2006/relationships"><Relationship Id="rId20" Type="http://schemas.openxmlformats.org/officeDocument/2006/relationships/slide" Target="/ppt/slides/slide30.xml"/><Relationship Id="rId22" Type="http://schemas.openxmlformats.org/officeDocument/2006/relationships/slide" Target="/ppt/slides/slide32.xml"/><Relationship Id="rId21" Type="http://schemas.openxmlformats.org/officeDocument/2006/relationships/image" Target="../media/image50.png"/><Relationship Id="rId23" Type="http://schemas.openxmlformats.org/officeDocument/2006/relationships/image" Target="../media/image47.png"/><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41.jpg"/><Relationship Id="rId4" Type="http://schemas.openxmlformats.org/officeDocument/2006/relationships/slide" Target="/ppt/slides/slide12.xml"/><Relationship Id="rId9" Type="http://schemas.openxmlformats.org/officeDocument/2006/relationships/image" Target="../media/image48.png"/><Relationship Id="rId5" Type="http://schemas.openxmlformats.org/officeDocument/2006/relationships/image" Target="../media/image44.png"/><Relationship Id="rId6" Type="http://schemas.openxmlformats.org/officeDocument/2006/relationships/slide" Target="/ppt/slides/slide16.xml"/><Relationship Id="rId7" Type="http://schemas.openxmlformats.org/officeDocument/2006/relationships/image" Target="../media/image43.png"/><Relationship Id="rId8" Type="http://schemas.openxmlformats.org/officeDocument/2006/relationships/slide" Target="/ppt/slides/slide18.xml"/><Relationship Id="rId11" Type="http://schemas.openxmlformats.org/officeDocument/2006/relationships/image" Target="../media/image45.png"/><Relationship Id="rId10" Type="http://schemas.openxmlformats.org/officeDocument/2006/relationships/slide" Target="/ppt/slides/slide18.xml"/><Relationship Id="rId13" Type="http://schemas.openxmlformats.org/officeDocument/2006/relationships/image" Target="../media/image39.png"/><Relationship Id="rId12" Type="http://schemas.openxmlformats.org/officeDocument/2006/relationships/slide" Target="/ppt/slides/slide22.xml"/><Relationship Id="rId15" Type="http://schemas.openxmlformats.org/officeDocument/2006/relationships/image" Target="../media/image52.png"/><Relationship Id="rId14" Type="http://schemas.openxmlformats.org/officeDocument/2006/relationships/slide" Target="/ppt/slides/slide24.xml"/><Relationship Id="rId17" Type="http://schemas.openxmlformats.org/officeDocument/2006/relationships/image" Target="../media/image51.png"/><Relationship Id="rId16" Type="http://schemas.openxmlformats.org/officeDocument/2006/relationships/slide" Target="/ppt/slides/slide26.xml"/><Relationship Id="rId19" Type="http://schemas.openxmlformats.org/officeDocument/2006/relationships/image" Target="../media/image49.png"/><Relationship Id="rId18" Type="http://schemas.openxmlformats.org/officeDocument/2006/relationships/slide" Target="/ppt/slides/slide28.xml"/></Relationships>
</file>

<file path=ppt/slides/_rels/slide11.xml.rels><?xml version="1.0" encoding="UTF-8" standalone="yes"?><Relationships xmlns="http://schemas.openxmlformats.org/package/2006/relationships"><Relationship Id="rId20" Type="http://schemas.openxmlformats.org/officeDocument/2006/relationships/slide" Target="/ppt/slides/slide50.xml"/><Relationship Id="rId22" Type="http://schemas.openxmlformats.org/officeDocument/2006/relationships/slide" Target="/ppt/slides/slide52.xml"/><Relationship Id="rId21" Type="http://schemas.openxmlformats.org/officeDocument/2006/relationships/image" Target="../media/image60.png"/><Relationship Id="rId23" Type="http://schemas.openxmlformats.org/officeDocument/2006/relationships/image" Target="../media/image62.png"/><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41.jpg"/><Relationship Id="rId4" Type="http://schemas.openxmlformats.org/officeDocument/2006/relationships/slide" Target="/ppt/slides/slide34.xml"/><Relationship Id="rId9"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slide" Target="/ppt/slides/slide36.xml"/><Relationship Id="rId7" Type="http://schemas.openxmlformats.org/officeDocument/2006/relationships/image" Target="../media/image55.png"/><Relationship Id="rId8" Type="http://schemas.openxmlformats.org/officeDocument/2006/relationships/slide" Target="/ppt/slides/slide38.xml"/><Relationship Id="rId11" Type="http://schemas.openxmlformats.org/officeDocument/2006/relationships/image" Target="../media/image56.png"/><Relationship Id="rId10" Type="http://schemas.openxmlformats.org/officeDocument/2006/relationships/slide" Target="/ppt/slides/slide40.xml"/><Relationship Id="rId13" Type="http://schemas.openxmlformats.org/officeDocument/2006/relationships/image" Target="../media/image57.png"/><Relationship Id="rId12" Type="http://schemas.openxmlformats.org/officeDocument/2006/relationships/slide" Target="/ppt/slides/slide42.xml"/><Relationship Id="rId15" Type="http://schemas.openxmlformats.org/officeDocument/2006/relationships/image" Target="../media/image58.png"/><Relationship Id="rId14" Type="http://schemas.openxmlformats.org/officeDocument/2006/relationships/slide" Target="/ppt/slides/slide44.xml"/><Relationship Id="rId17" Type="http://schemas.openxmlformats.org/officeDocument/2006/relationships/image" Target="../media/image63.png"/><Relationship Id="rId16" Type="http://schemas.openxmlformats.org/officeDocument/2006/relationships/slide" Target="/ppt/slides/slide46.xml"/><Relationship Id="rId19" Type="http://schemas.openxmlformats.org/officeDocument/2006/relationships/image" Target="../media/image64.png"/><Relationship Id="rId18" Type="http://schemas.openxmlformats.org/officeDocument/2006/relationships/slide" Target="/ppt/slides/slide4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1.gif"/><Relationship Id="rId4" Type="http://schemas.openxmlformats.org/officeDocument/2006/relationships/image" Target="../media/image44.png"/><Relationship Id="rId5"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slide" Target="/ppt/slides/slide10.xml"/><Relationship Id="rId4" Type="http://schemas.openxmlformats.org/officeDocument/2006/relationships/image" Target="../media/image65.gif"/><Relationship Id="rId5" Type="http://schemas.openxmlformats.org/officeDocument/2006/relationships/hyperlink" Target="http://drive.google.com/file/d/1k5UAs0BfT0pIqDQL1UMS6NuM2SOdD8A3/view" TargetMode="External"/><Relationship Id="rId6" Type="http://schemas.openxmlformats.org/officeDocument/2006/relationships/image" Target="../media/image5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slide" Target="/ppt/slides/slide11.xml"/><Relationship Id="rId4" Type="http://schemas.openxmlformats.org/officeDocument/2006/relationships/image" Target="../media/image65.gif"/><Relationship Id="rId5" Type="http://schemas.openxmlformats.org/officeDocument/2006/relationships/hyperlink" Target="http://drive.google.com/file/d/1k5UAs0BfT0pIqDQL1UMS6NuM2SOdD8A3/view" TargetMode="External"/><Relationship Id="rId6" Type="http://schemas.openxmlformats.org/officeDocument/2006/relationships/image" Target="../media/image5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1.gif"/><Relationship Id="rId4" Type="http://schemas.openxmlformats.org/officeDocument/2006/relationships/slide" Target="/ppt/slides/slide14.xml"/><Relationship Id="rId5"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6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6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61.gif"/><Relationship Id="rId4" Type="http://schemas.openxmlformats.org/officeDocument/2006/relationships/slide" Target="/ppt/slides/slide15.xml"/><Relationship Id="rId5" Type="http://schemas.openxmlformats.org/officeDocument/2006/relationships/image" Target="../media/image6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66.gif"/><Relationship Id="rId4" Type="http://schemas.openxmlformats.org/officeDocument/2006/relationships/hyperlink" Target="http://drive.google.com/file/d/1k5UAs0BfT0pIqDQL1UMS6NuM2SOdD8A3/view" TargetMode="External"/><Relationship Id="rId5"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4">
            <a:alphaModFix/>
          </a:blip>
          <a:srcRect b="0" l="0" r="0" t="71441"/>
          <a:stretch/>
        </p:blipFill>
        <p:spPr>
          <a:xfrm>
            <a:off x="0" y="3944400"/>
            <a:ext cx="9144000" cy="1194325"/>
          </a:xfrm>
          <a:prstGeom prst="rect">
            <a:avLst/>
          </a:prstGeom>
          <a:noFill/>
          <a:ln>
            <a:noFill/>
          </a:ln>
        </p:spPr>
      </p:pic>
      <p:pic>
        <p:nvPicPr>
          <p:cNvPr id="55" name="Google Shape;55;p13"/>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pic>
        <p:nvPicPr>
          <p:cNvPr id="56" name="Google Shape;56;p13"/>
          <p:cNvPicPr preferRelativeResize="0"/>
          <p:nvPr/>
        </p:nvPicPr>
        <p:blipFill>
          <a:blip r:embed="rId6">
            <a:alphaModFix/>
          </a:blip>
          <a:stretch>
            <a:fillRect/>
          </a:stretch>
        </p:blipFill>
        <p:spPr>
          <a:xfrm>
            <a:off x="95250" y="2571752"/>
            <a:ext cx="3711103" cy="2077149"/>
          </a:xfrm>
          <a:prstGeom prst="rect">
            <a:avLst/>
          </a:prstGeom>
          <a:noFill/>
          <a:ln>
            <a:noFill/>
          </a:ln>
        </p:spPr>
      </p:pic>
      <p:pic>
        <p:nvPicPr>
          <p:cNvPr id="57" name="Google Shape;57;p13">
            <a:hlinkClick action="ppaction://hlinksldjump" r:id="rId7"/>
          </p:cNvPr>
          <p:cNvPicPr preferRelativeResize="0"/>
          <p:nvPr/>
        </p:nvPicPr>
        <p:blipFill>
          <a:blip r:embed="rId8">
            <a:alphaModFix/>
          </a:blip>
          <a:stretch>
            <a:fillRect/>
          </a:stretch>
        </p:blipFill>
        <p:spPr>
          <a:xfrm>
            <a:off x="5073739" y="565281"/>
            <a:ext cx="1445806" cy="1283746"/>
          </a:xfrm>
          <a:prstGeom prst="rect">
            <a:avLst/>
          </a:prstGeom>
          <a:noFill/>
          <a:ln>
            <a:noFill/>
          </a:ln>
        </p:spPr>
      </p:pic>
      <p:pic>
        <p:nvPicPr>
          <p:cNvPr id="58" name="Google Shape;58;p13">
            <a:hlinkClick action="ppaction://hlinksldjump" r:id="rId9"/>
          </p:cNvPr>
          <p:cNvPicPr preferRelativeResize="0"/>
          <p:nvPr/>
        </p:nvPicPr>
        <p:blipFill>
          <a:blip r:embed="rId10">
            <a:alphaModFix/>
          </a:blip>
          <a:stretch>
            <a:fillRect/>
          </a:stretch>
        </p:blipFill>
        <p:spPr>
          <a:xfrm>
            <a:off x="6928525" y="537300"/>
            <a:ext cx="1445800" cy="1339709"/>
          </a:xfrm>
          <a:prstGeom prst="rect">
            <a:avLst/>
          </a:prstGeom>
          <a:noFill/>
          <a:ln>
            <a:noFill/>
          </a:ln>
        </p:spPr>
      </p:pic>
      <p:sp>
        <p:nvSpPr>
          <p:cNvPr id="59" name="Google Shape;59;p13">
            <a:hlinkClick action="ppaction://hlinksldjump" r:id="rId11"/>
          </p:cNvPr>
          <p:cNvSpPr/>
          <p:nvPr/>
        </p:nvSpPr>
        <p:spPr>
          <a:xfrm>
            <a:off x="5325825" y="1346175"/>
            <a:ext cx="1019400" cy="34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Impact"/>
                <a:ea typeface="Impact"/>
                <a:cs typeface="Impact"/>
                <a:sym typeface="Impact"/>
              </a:rPr>
              <a:t>1-10</a:t>
            </a:r>
            <a:endParaRPr sz="2100">
              <a:latin typeface="Impact"/>
              <a:ea typeface="Impact"/>
              <a:cs typeface="Impact"/>
              <a:sym typeface="Impact"/>
            </a:endParaRPr>
          </a:p>
        </p:txBody>
      </p:sp>
      <p:sp>
        <p:nvSpPr>
          <p:cNvPr id="60" name="Google Shape;60;p13">
            <a:hlinkClick action="ppaction://hlinksldjump" r:id="rId12"/>
          </p:cNvPr>
          <p:cNvSpPr/>
          <p:nvPr/>
        </p:nvSpPr>
        <p:spPr>
          <a:xfrm>
            <a:off x="7276725" y="1292375"/>
            <a:ext cx="1019400" cy="34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Impact"/>
                <a:ea typeface="Impact"/>
                <a:cs typeface="Impact"/>
                <a:sym typeface="Impact"/>
              </a:rPr>
              <a:t>11</a:t>
            </a:r>
            <a:r>
              <a:rPr lang="en" sz="2100">
                <a:latin typeface="Impact"/>
                <a:ea typeface="Impact"/>
                <a:cs typeface="Impact"/>
                <a:sym typeface="Impact"/>
              </a:rPr>
              <a:t>-20</a:t>
            </a:r>
            <a:endParaRPr sz="2100">
              <a:latin typeface="Impact"/>
              <a:ea typeface="Impact"/>
              <a:cs typeface="Impact"/>
              <a:sym typeface="Impact"/>
            </a:endParaRPr>
          </a:p>
        </p:txBody>
      </p:sp>
      <p:pic>
        <p:nvPicPr>
          <p:cNvPr id="61" name="Google Shape;61;p13">
            <a:hlinkClick action="ppaction://hlinksldjump" r:id="rId13"/>
          </p:cNvPr>
          <p:cNvPicPr preferRelativeResize="0"/>
          <p:nvPr/>
        </p:nvPicPr>
        <p:blipFill rotWithShape="1">
          <a:blip r:embed="rId14">
            <a:alphaModFix/>
          </a:blip>
          <a:srcRect b="0" l="7671" r="34077" t="0"/>
          <a:stretch/>
        </p:blipFill>
        <p:spPr>
          <a:xfrm>
            <a:off x="386150" y="2845150"/>
            <a:ext cx="648600" cy="648600"/>
          </a:xfrm>
          <a:prstGeom prst="rect">
            <a:avLst/>
          </a:prstGeom>
          <a:noFill/>
          <a:ln>
            <a:noFill/>
          </a:ln>
        </p:spPr>
      </p:pic>
      <p:pic>
        <p:nvPicPr>
          <p:cNvPr id="62" name="Google Shape;62;p13">
            <a:hlinkClick action="ppaction://hlinksldjump" r:id="rId15"/>
          </p:cNvPr>
          <p:cNvPicPr preferRelativeResize="0"/>
          <p:nvPr/>
        </p:nvPicPr>
        <p:blipFill rotWithShape="1">
          <a:blip r:embed="rId16">
            <a:alphaModFix/>
          </a:blip>
          <a:srcRect b="0" l="21198" r="21198" t="0"/>
          <a:stretch/>
        </p:blipFill>
        <p:spPr>
          <a:xfrm>
            <a:off x="1226575" y="2845150"/>
            <a:ext cx="648600" cy="648600"/>
          </a:xfrm>
          <a:prstGeom prst="rect">
            <a:avLst/>
          </a:prstGeom>
          <a:noFill/>
          <a:ln>
            <a:noFill/>
          </a:ln>
        </p:spPr>
      </p:pic>
      <p:pic>
        <p:nvPicPr>
          <p:cNvPr id="63" name="Google Shape;63;p13">
            <a:hlinkClick action="ppaction://hlinksldjump" r:id="rId17"/>
          </p:cNvPr>
          <p:cNvPicPr preferRelativeResize="0"/>
          <p:nvPr/>
        </p:nvPicPr>
        <p:blipFill rotWithShape="1">
          <a:blip r:embed="rId18">
            <a:alphaModFix/>
          </a:blip>
          <a:srcRect b="0" l="39822" r="3868" t="0"/>
          <a:stretch/>
        </p:blipFill>
        <p:spPr>
          <a:xfrm>
            <a:off x="2013575" y="2845150"/>
            <a:ext cx="648600" cy="648600"/>
          </a:xfrm>
          <a:prstGeom prst="rect">
            <a:avLst/>
          </a:prstGeom>
          <a:noFill/>
          <a:ln>
            <a:noFill/>
          </a:ln>
        </p:spPr>
      </p:pic>
      <p:pic>
        <p:nvPicPr>
          <p:cNvPr id="64" name="Google Shape;64;p13">
            <a:hlinkClick action="ppaction://hlinksldjump" r:id="rId19"/>
          </p:cNvPr>
          <p:cNvPicPr preferRelativeResize="0"/>
          <p:nvPr/>
        </p:nvPicPr>
        <p:blipFill rotWithShape="1">
          <a:blip r:embed="rId20">
            <a:alphaModFix/>
          </a:blip>
          <a:srcRect b="0" l="36690" r="5979" t="0"/>
          <a:stretch/>
        </p:blipFill>
        <p:spPr>
          <a:xfrm>
            <a:off x="2800575" y="2845150"/>
            <a:ext cx="648600" cy="648600"/>
          </a:xfrm>
          <a:prstGeom prst="rect">
            <a:avLst/>
          </a:prstGeom>
          <a:noFill/>
          <a:ln>
            <a:noFill/>
          </a:ln>
        </p:spPr>
      </p:pic>
      <p:pic>
        <p:nvPicPr>
          <p:cNvPr id="65" name="Google Shape;65;p13">
            <a:hlinkClick action="ppaction://hlinksldjump" r:id="rId21"/>
          </p:cNvPr>
          <p:cNvPicPr preferRelativeResize="0"/>
          <p:nvPr/>
        </p:nvPicPr>
        <p:blipFill rotWithShape="1">
          <a:blip r:embed="rId22">
            <a:alphaModFix/>
          </a:blip>
          <a:srcRect b="0" l="21953" r="21958" t="0"/>
          <a:stretch/>
        </p:blipFill>
        <p:spPr>
          <a:xfrm>
            <a:off x="399263" y="3572000"/>
            <a:ext cx="648600" cy="648600"/>
          </a:xfrm>
          <a:prstGeom prst="rect">
            <a:avLst/>
          </a:prstGeom>
          <a:noFill/>
          <a:ln>
            <a:noFill/>
          </a:ln>
        </p:spPr>
      </p:pic>
      <p:pic>
        <p:nvPicPr>
          <p:cNvPr id="66" name="Google Shape;66;p13">
            <a:hlinkClick action="ppaction://hlinksldjump" r:id="rId23"/>
          </p:cNvPr>
          <p:cNvPicPr preferRelativeResize="0"/>
          <p:nvPr/>
        </p:nvPicPr>
        <p:blipFill rotWithShape="1">
          <a:blip r:embed="rId24">
            <a:alphaModFix/>
          </a:blip>
          <a:srcRect b="0" l="3730" r="38342" t="0"/>
          <a:stretch/>
        </p:blipFill>
        <p:spPr>
          <a:xfrm>
            <a:off x="1239688" y="3572000"/>
            <a:ext cx="648600" cy="648600"/>
          </a:xfrm>
          <a:prstGeom prst="rect">
            <a:avLst/>
          </a:prstGeom>
          <a:noFill/>
          <a:ln>
            <a:noFill/>
          </a:ln>
        </p:spPr>
      </p:pic>
      <p:pic>
        <p:nvPicPr>
          <p:cNvPr id="67" name="Google Shape;67;p13">
            <a:hlinkClick action="ppaction://hlinksldjump" r:id="rId25"/>
          </p:cNvPr>
          <p:cNvPicPr preferRelativeResize="0"/>
          <p:nvPr/>
        </p:nvPicPr>
        <p:blipFill rotWithShape="1">
          <a:blip r:embed="rId26">
            <a:alphaModFix/>
          </a:blip>
          <a:srcRect b="0" l="35422" r="6924" t="0"/>
          <a:stretch/>
        </p:blipFill>
        <p:spPr>
          <a:xfrm>
            <a:off x="2026688" y="3572000"/>
            <a:ext cx="648600" cy="648600"/>
          </a:xfrm>
          <a:prstGeom prst="rect">
            <a:avLst/>
          </a:prstGeom>
          <a:noFill/>
          <a:ln>
            <a:noFill/>
          </a:ln>
        </p:spPr>
      </p:pic>
      <p:pic>
        <p:nvPicPr>
          <p:cNvPr id="68" name="Google Shape;68;p13">
            <a:hlinkClick action="ppaction://hlinksldjump" r:id="rId27"/>
          </p:cNvPr>
          <p:cNvPicPr preferRelativeResize="0"/>
          <p:nvPr/>
        </p:nvPicPr>
        <p:blipFill rotWithShape="1">
          <a:blip r:embed="rId28">
            <a:alphaModFix/>
          </a:blip>
          <a:srcRect b="0" l="21637" r="21631" t="0"/>
          <a:stretch/>
        </p:blipFill>
        <p:spPr>
          <a:xfrm>
            <a:off x="2813688" y="3572000"/>
            <a:ext cx="648600" cy="648600"/>
          </a:xfrm>
          <a:prstGeom prst="rect">
            <a:avLst/>
          </a:prstGeom>
          <a:noFill/>
          <a:ln>
            <a:noFill/>
          </a:ln>
        </p:spPr>
      </p:pic>
      <p:pic>
        <p:nvPicPr>
          <p:cNvPr descr="Bitmoji Image" id="69" name="Google Shape;69;p13"/>
          <p:cNvPicPr preferRelativeResize="0"/>
          <p:nvPr/>
        </p:nvPicPr>
        <p:blipFill rotWithShape="1">
          <a:blip r:embed="rId29">
            <a:alphaModFix/>
          </a:blip>
          <a:srcRect b="0" l="23913" r="15958" t="11339"/>
          <a:stretch/>
        </p:blipFill>
        <p:spPr>
          <a:xfrm flipH="1">
            <a:off x="3585950" y="1877000"/>
            <a:ext cx="2130100" cy="3140650"/>
          </a:xfrm>
          <a:prstGeom prst="rect">
            <a:avLst/>
          </a:prstGeom>
          <a:noFill/>
          <a:ln>
            <a:noFill/>
          </a:ln>
        </p:spPr>
      </p:pic>
      <p:pic>
        <p:nvPicPr>
          <p:cNvPr descr="Enjoy 12 hours of relaxing coral reef aquarium. This video features beautiful coral reef fish and relaxing music that is ideal for sleep, study and meditation. &#10;&#10;#aquarium #coralreef #relaxingmusic&#10;&#10;Thank you for watching! I love to create videos and my aim is to show you how beautiful the world is by taking you on a journey with amazing nature scenery and relaxing music! &#10;&#10;My videos are ideal for sleep, study, meditation and stress relief. My goal is to provide high quality relaxing content that doesn't contain any annoying talking or commentary. If you would like to find out more, please visit my website https://cattrumpetmusic.com/ or consider checking out the Community tab. &#10;&#10;I create all of the videos you see on this channel. Occasionally I transform materials provided by others with their approval into a new and unique creation. Any additional assets used are fully licensed. Please do NOT download or redistribute the content found on this channel. &#10;&#10;∷∷∷∷∷∷∷∷∷∷∷∷∷∷∷∷∷∷∷∷∷∷∷∷∷&#10;&#10;YOU CAN ALSO FIND ME ON&#10;🎧 Spotify https://spoti.fi/2rXqPK9&#10;🎧 Apple Music/iTunes https://apple.co/2zqb1Di&#10;🎧 Google Play https://goo.gl/SmO1ZY&#10;🎧 Amazon https://amzn.to/2FThXNg&#10;🎧 YouTube Music http://bit.ly/2TUsInk&#10;&#10;MEDITATION MUSIC &amp; WHITE NOISE&#10;🛒 Official Store https://cattrumpetmusic.com&#10;&#10;∷∷∷∷∷∷∷∷∷∷∷∷∷∷∷∷∷∷∷∷∷∷∷∷∷" id="70" name="Google Shape;70;p13" title="CORAL REEF AQUARIUM COLLECTION • 12 HOURS • BEST RELAX MUSIC • SLEEP MUSIC">
            <a:hlinkClick r:id="rId30"/>
          </p:cNvPr>
          <p:cNvPicPr preferRelativeResize="0"/>
          <p:nvPr/>
        </p:nvPicPr>
        <p:blipFill>
          <a:blip r:embed="rId31">
            <a:alphaModFix/>
          </a:blip>
          <a:stretch>
            <a:fillRect/>
          </a:stretch>
        </p:blipFill>
        <p:spPr>
          <a:xfrm>
            <a:off x="449975" y="242725"/>
            <a:ext cx="3012275" cy="2259206"/>
          </a:xfrm>
          <a:prstGeom prst="rect">
            <a:avLst/>
          </a:prstGeom>
          <a:noFill/>
          <a:ln>
            <a:noFill/>
          </a:ln>
        </p:spPr>
      </p:pic>
      <p:pic>
        <p:nvPicPr>
          <p:cNvPr id="71" name="Google Shape;71;p13"/>
          <p:cNvPicPr preferRelativeResize="0"/>
          <p:nvPr/>
        </p:nvPicPr>
        <p:blipFill>
          <a:blip r:embed="rId32">
            <a:alphaModFix/>
          </a:blip>
          <a:stretch>
            <a:fillRect/>
          </a:stretch>
        </p:blipFill>
        <p:spPr>
          <a:xfrm>
            <a:off x="5580097" y="3054736"/>
            <a:ext cx="1212247" cy="1385425"/>
          </a:xfrm>
          <a:prstGeom prst="rect">
            <a:avLst/>
          </a:prstGeom>
          <a:noFill/>
          <a:ln>
            <a:noFill/>
          </a:ln>
        </p:spPr>
      </p:pic>
      <p:pic>
        <p:nvPicPr>
          <p:cNvPr descr="transparent stuffed animals | Tumblr" id="72" name="Google Shape;72;p13"/>
          <p:cNvPicPr preferRelativeResize="0"/>
          <p:nvPr/>
        </p:nvPicPr>
        <p:blipFill>
          <a:blip r:embed="rId33">
            <a:alphaModFix/>
          </a:blip>
          <a:stretch>
            <a:fillRect/>
          </a:stretch>
        </p:blipFill>
        <p:spPr>
          <a:xfrm>
            <a:off x="6401275" y="3331110"/>
            <a:ext cx="1130375" cy="1130375"/>
          </a:xfrm>
          <a:prstGeom prst="rect">
            <a:avLst/>
          </a:prstGeom>
          <a:noFill/>
          <a:ln>
            <a:noFill/>
          </a:ln>
        </p:spPr>
      </p:pic>
      <p:pic>
        <p:nvPicPr>
          <p:cNvPr id="73" name="Google Shape;73;p13"/>
          <p:cNvPicPr preferRelativeResize="0"/>
          <p:nvPr/>
        </p:nvPicPr>
        <p:blipFill>
          <a:blip r:embed="rId34">
            <a:alphaModFix/>
          </a:blip>
          <a:stretch>
            <a:fillRect/>
          </a:stretch>
        </p:blipFill>
        <p:spPr>
          <a:xfrm>
            <a:off x="5745779" y="3513000"/>
            <a:ext cx="1212250" cy="1206883"/>
          </a:xfrm>
          <a:prstGeom prst="rect">
            <a:avLst/>
          </a:prstGeom>
          <a:noFill/>
          <a:ln>
            <a:noFill/>
          </a:ln>
        </p:spPr>
      </p:pic>
      <p:pic>
        <p:nvPicPr>
          <p:cNvPr id="74" name="Google Shape;74;p13"/>
          <p:cNvPicPr preferRelativeResize="0"/>
          <p:nvPr/>
        </p:nvPicPr>
        <p:blipFill>
          <a:blip r:embed="rId35">
            <a:alphaModFix/>
          </a:blip>
          <a:stretch>
            <a:fillRect/>
          </a:stretch>
        </p:blipFill>
        <p:spPr>
          <a:xfrm>
            <a:off x="6401276" y="3854128"/>
            <a:ext cx="1212250" cy="1006520"/>
          </a:xfrm>
          <a:prstGeom prst="rect">
            <a:avLst/>
          </a:prstGeom>
          <a:noFill/>
          <a:ln>
            <a:noFill/>
          </a:ln>
        </p:spPr>
      </p:pic>
      <p:pic>
        <p:nvPicPr>
          <p:cNvPr id="75" name="Google Shape;75;p13"/>
          <p:cNvPicPr preferRelativeResize="0"/>
          <p:nvPr/>
        </p:nvPicPr>
        <p:blipFill>
          <a:blip r:embed="rId36">
            <a:alphaModFix/>
          </a:blip>
          <a:stretch>
            <a:fillRect/>
          </a:stretch>
        </p:blipFill>
        <p:spPr>
          <a:xfrm>
            <a:off x="7828226" y="3056122"/>
            <a:ext cx="1385425" cy="1382653"/>
          </a:xfrm>
          <a:prstGeom prst="rect">
            <a:avLst/>
          </a:prstGeom>
          <a:noFill/>
          <a:ln>
            <a:noFill/>
          </a:ln>
        </p:spPr>
      </p:pic>
      <p:pic>
        <p:nvPicPr>
          <p:cNvPr id="76" name="Google Shape;76;p13"/>
          <p:cNvPicPr preferRelativeResize="0"/>
          <p:nvPr/>
        </p:nvPicPr>
        <p:blipFill>
          <a:blip r:embed="rId37">
            <a:alphaModFix/>
          </a:blip>
          <a:stretch>
            <a:fillRect/>
          </a:stretch>
        </p:blipFill>
        <p:spPr>
          <a:xfrm>
            <a:off x="7413703" y="3674417"/>
            <a:ext cx="990800" cy="884045"/>
          </a:xfrm>
          <a:prstGeom prst="rect">
            <a:avLst/>
          </a:prstGeom>
          <a:noFill/>
          <a:ln>
            <a:noFill/>
          </a:ln>
        </p:spPr>
      </p:pic>
      <p:pic>
        <p:nvPicPr>
          <p:cNvPr descr="transparent plushies | Tumblr" id="77" name="Google Shape;77;p13"/>
          <p:cNvPicPr preferRelativeResize="0"/>
          <p:nvPr/>
        </p:nvPicPr>
        <p:blipFill>
          <a:blip r:embed="rId38">
            <a:alphaModFix/>
          </a:blip>
          <a:stretch>
            <a:fillRect/>
          </a:stretch>
        </p:blipFill>
        <p:spPr>
          <a:xfrm>
            <a:off x="6987768" y="3121525"/>
            <a:ext cx="1385425" cy="1385425"/>
          </a:xfrm>
          <a:prstGeom prst="rect">
            <a:avLst/>
          </a:prstGeom>
          <a:noFill/>
          <a:ln>
            <a:noFill/>
          </a:ln>
        </p:spPr>
      </p:pic>
      <p:pic>
        <p:nvPicPr>
          <p:cNvPr descr="Bellzi® Cute Pterodactyl Dinosaur Stuffed Animal Plush - Dinosaur Plush ,  Transparent Cartoon - Jing.fm" id="78" name="Google Shape;78;p13"/>
          <p:cNvPicPr preferRelativeResize="0"/>
          <p:nvPr/>
        </p:nvPicPr>
        <p:blipFill>
          <a:blip r:embed="rId39">
            <a:alphaModFix/>
          </a:blip>
          <a:stretch>
            <a:fillRect/>
          </a:stretch>
        </p:blipFill>
        <p:spPr>
          <a:xfrm>
            <a:off x="6854038" y="3752361"/>
            <a:ext cx="1019400" cy="896539"/>
          </a:xfrm>
          <a:prstGeom prst="rect">
            <a:avLst/>
          </a:prstGeom>
          <a:noFill/>
          <a:ln>
            <a:noFill/>
          </a:ln>
        </p:spPr>
      </p:pic>
      <p:pic>
        <p:nvPicPr>
          <p:cNvPr descr="Top Mouse Dance Stickers for Android &amp; iOS | Gfycat" id="79" name="Google Shape;79;p13"/>
          <p:cNvPicPr preferRelativeResize="0"/>
          <p:nvPr/>
        </p:nvPicPr>
        <p:blipFill>
          <a:blip r:embed="rId40">
            <a:alphaModFix/>
          </a:blip>
          <a:stretch>
            <a:fillRect/>
          </a:stretch>
        </p:blipFill>
        <p:spPr>
          <a:xfrm>
            <a:off x="-11" y="4558477"/>
            <a:ext cx="648600" cy="58374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
                                        </p:tgtEl>
                                        <p:attrNameLst>
                                          <p:attrName>style.visibility</p:attrName>
                                        </p:attrNameLst>
                                      </p:cBhvr>
                                      <p:to>
                                        <p:strVal val="visible"/>
                                      </p:to>
                                    </p:set>
                                    <p:animEffect filter="fade" transition="in">
                                      <p:cBhvr>
                                        <p:cTn dur="1000"/>
                                        <p:tgtEl>
                                          <p:spTgt spid="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4"/>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85" name="Google Shape;85;p14"/>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86" name="Google Shape;86;p14"/>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87" name="Google Shape;87;p14"/>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88" name="Google Shape;88;p14"/>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89" name="Google Shape;89;p14"/>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pic>
        <p:nvPicPr>
          <p:cNvPr descr="Watch all of our videos ad free with our app (desktop, apple, or android):&#10;https://www.thesingingwalrus.tv/&#10;Only $4.99 USD per month and $44.99 USD for a year!&#10;&#10;Numbers Song - Counting From 1-10&#10;&#10;The Singing Walrus team is excited to present &quot;Counting from 1 to 10&quot;, the first numbers song of a series dedicated to toddlers and preschool / kindergarten kids, or young ESL students! &quot;Counting from 1-10&quot; makes it easy for children to learn numbers and basic counting skills - and the tune is very catchy :) &#10;&#10;We believe that children learn better through engagement, repetition, and fun. This educational numbers song is structured in an intuitive call and response format, so that children are encouraged to repeat each line, in every chorus. The music is energetic and engaging with a bouncy rhythm. At the end of this numbers song, children are challenged to count backwards from 10 to 1.&#10;&#10;Buy &amp; Download this Song (mp3):&#10;&#10;iTunes: https://itunes.apple.com/ca/artist/th...&#10;Google Play: https://play.google.com/store/music/a...&#10;Amazon: https://www.amazon.com/Singing-Walrus-Song-Collection/dp/B00XKEF9V8&#10;&#10;Buy and download this video:&#10;&#10;https://sellfy.com/p/PrN8/&#10;&#10;Counting song with numbers 1-10 Sing along lyrics:&#10;&#10;(chorus)&#10;One, two, three&#10;One, two, three&#10;&#10;Four, five, six&#10;Four, five, six&#10;&#10;Seven&#10;Seven&#10;&#10;Eight&#10;Eight&#10;&#10;Nine and ten&#10;Nine and ten&#10;&#10;(verse)&#10;Do you know&#10;How to count&#10;&#10;Yes I know&#10;How to count&#10;&#10;Do you know&#10;Do you know&#10;&#10;How to count&#10;How to count&#10;&#10;Yes I know&#10;Yes I know&#10;&#10;How to Count&#10;How to Count&#10;&#10;(chorus)&#10;&#10;(repeat)&#10;&#10;(bridge)&#10;One, two, three, four, five, six, seven, eight, nine, ten,&#10;&#10;(verse)&#10;Can you Count from ten to one&#10;I can count from ten to one&#10;&#10;Can you Count&#10;Can you Count&#10;&#10;From ten to one&#10;From ten to one&#10;&#10;I can count&#10;I can count&#10;&#10;From ten to one&#10;From ten to one&#10;&#10;Ten, nine, eight, seven, six, five, four, three, two, one&#10;Ten, nine, eight, seven, six, five, four, three, two, one!&#10;&#10;Click below to see our next numbers song video, &quot;Let's Count From 10-20&quot;!&#10;https://www.youtube.com/watch?v=wiGEEJLLKd8&amp;index=2&amp;list=PLt7Se3SAnZY7I-H8yp7bCLOHI8HPo5F3T&#10;&#10;The Singing Walrus creates fun teaching materials, such as kids songs, educational games, nursery rhymes, and kindergarten worksheets (e.g. handwriting worksheets) for parents and teachers. Come and join our community on Facebook, or subscribe to our Youtube Channel!&#10;&#10;Join us on Facebook and Twitter!&#10;Facebook: https://www.facebook.com/TheSingingWa...&#10;Twitter: https://twitter.com/InfoWalrus" id="90" name="Google Shape;90;p14" title="Counting 1-10 Song | Number Songs for Children | The Singing Walrus">
            <a:hlinkClick r:id="rId6"/>
          </p:cNvPr>
          <p:cNvPicPr preferRelativeResize="0"/>
          <p:nvPr/>
        </p:nvPicPr>
        <p:blipFill>
          <a:blip r:embed="rId7">
            <a:alphaModFix/>
          </a:blip>
          <a:stretch>
            <a:fillRect/>
          </a:stretch>
        </p:blipFill>
        <p:spPr>
          <a:xfrm>
            <a:off x="4092150" y="164200"/>
            <a:ext cx="4572000" cy="3429000"/>
          </a:xfrm>
          <a:prstGeom prst="rect">
            <a:avLst/>
          </a:prstGeom>
          <a:noFill/>
          <a:ln>
            <a:noFill/>
          </a:ln>
        </p:spPr>
      </p:pic>
      <p:pic>
        <p:nvPicPr>
          <p:cNvPr descr="hand pointer" id="91" name="Google Shape;91;p14"/>
          <p:cNvPicPr preferRelativeResize="0"/>
          <p:nvPr/>
        </p:nvPicPr>
        <p:blipFill>
          <a:blip r:embed="rId8">
            <a:alphaModFix/>
          </a:blip>
          <a:stretch>
            <a:fillRect/>
          </a:stretch>
        </p:blipFill>
        <p:spPr>
          <a:xfrm>
            <a:off x="421450" y="861875"/>
            <a:ext cx="3790950" cy="3790950"/>
          </a:xfrm>
          <a:prstGeom prst="rect">
            <a:avLst/>
          </a:prstGeom>
          <a:noFill/>
          <a:ln>
            <a:noFill/>
          </a:ln>
        </p:spPr>
      </p:pic>
      <p:sp>
        <p:nvSpPr>
          <p:cNvPr id="92" name="Google Shape;92;p14">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5"/>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98" name="Google Shape;98;p15"/>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99" name="Google Shape;99;p15"/>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00" name="Google Shape;100;p15"/>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01" name="Google Shape;101;p15"/>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02" name="Google Shape;102;p15"/>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03" name="Google Shape;103;p15">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Watch all of our videos ad free with our app (desktop, apple, or android):&#10;https://www.thesingingwalrus.tv/&#10;Only $4.99 USD per month and $44.99 USD for a year!&#10;&#10;The Singing Walrus presents &quot;Number song 1-20 for children&quot; - an upbeat chant that helps kids count the numbers 1-20. The kids all count from 1-20 together three times, each time counting faster than the previous. This is perfect for preschool aged children, and for young learners of ESL and EFL!&#10;&#10;Buy this video from Sellfy (mp4):&#10;https://sellfy.com/thesingingwalrus&#10;&#10;Buy the song from iTunes:&#10;https://itunes.apple.com/ca/album/numbers-1-20-song-single/id1087730250&#10;&#10;Special thanks to the following Patreon contributors:&#10;&#10;Mayu Sasaki&#10;&#10;The Singing Walrus creates fun teaching materials, such as kids songs, educational games, nursery rhymes, and kindergarten worksheets (e.g. handwriting worksheets) for parents and teachers. Come and join our community on Facebook, or subscribe to our Youtube Channel!&#10;&#10;Facebook: http://www.facebook.com/TheSingingWalrus&#10;Twitter: http://twitter.com/InfoWalrus&#10;Website: http://thesingingwalrus.com&#10;&#10;&#10;**All illustration, animation, music, and voice work produced by The Singing Walrus" id="104" name="Google Shape;104;p15" title="Number song 1-20 for children | Counting numbers | The Singing Walrus">
            <a:hlinkClick r:id="rId6"/>
          </p:cNvPr>
          <p:cNvPicPr preferRelativeResize="0"/>
          <p:nvPr/>
        </p:nvPicPr>
        <p:blipFill>
          <a:blip r:embed="rId7">
            <a:alphaModFix/>
          </a:blip>
          <a:stretch>
            <a:fillRect/>
          </a:stretch>
        </p:blipFill>
        <p:spPr>
          <a:xfrm>
            <a:off x="4038725" y="110750"/>
            <a:ext cx="4572000" cy="3429000"/>
          </a:xfrm>
          <a:prstGeom prst="rect">
            <a:avLst/>
          </a:prstGeom>
          <a:noFill/>
          <a:ln>
            <a:noFill/>
          </a:ln>
        </p:spPr>
      </p:pic>
      <p:pic>
        <p:nvPicPr>
          <p:cNvPr descr="Bitmoji Image" id="105" name="Google Shape;105;p15"/>
          <p:cNvPicPr preferRelativeResize="0"/>
          <p:nvPr/>
        </p:nvPicPr>
        <p:blipFill>
          <a:blip r:embed="rId8">
            <a:alphaModFix/>
          </a:blip>
          <a:stretch>
            <a:fillRect/>
          </a:stretch>
        </p:blipFill>
        <p:spPr>
          <a:xfrm>
            <a:off x="386125" y="928675"/>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6"/>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11" name="Google Shape;111;p16"/>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12" name="Google Shape;112;p16"/>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13" name="Google Shape;113;p16"/>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14" name="Google Shape;114;p16"/>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15" name="Google Shape;115;p16"/>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16" name="Google Shape;116;p16">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Jack Hartmann's Count to 20 and Workout will have you counting to 20 as you engage your body and brain and workout as you count. Do a new set of exercises for each time you count from 1 to 20.  Count along with Jack and have fun exercising your body and brain.&#10;&#10;&#10;LYRICS:&#10;&#10;Count to 20 and Workout&#10;Let's Dance, Sing and Count   &#10;&#10;&#10;I love to count, I love to count&#10;Count to 20 and workout&#10;Build up my brain and my body, too&#10;Count to 20 have fun and move&#10;&#10;Twist your body side to side&#10;1 2 3 4 5 6 7 8 9 10 11 12 13 14 15 16 17 18 19 20&#10;Step out front and criss-cross&#10;1 2 3 4 5 6 7 8 9 10 11 12 13 14 15 16 17 18 19 20&#10;&#10;I love to count, I love to count&#10;Count to 20 and workout&#10;Build up my brain and my body, too&#10;Count to 20 have fun and move&#10;&#10;&#10;Clap and stomp left and right&#10;1 2 3 4 5 6 7 8 9 10 11 12 13 14 15 16 17 18 19 20&#10;Twirl your lasso left and right&#10;1 2 3 4 5 6 7 8 9 10 11 12 13 14 15 16 17 18 19 20&#10;&#10;I love to count, I love to count&#10;Count to 20 and workout&#10;Build up my brain and my body, too&#10;Count to 20 have fun and move&#10;&#10;&#10;We counted to 20, partner!&#10;&#10;Jack Hartmann's website: www.jackhartmann.com&#10;&#10;Remember to connect with Jack Hartmann on his Social Networks:&#10;&#10;Facebook: facebook.com/hop2itmusic&#10;Pinterest: pinterest.com/jackhartmann&#10;YouTube: youtube.com/user/JackHartmann&#10;Twitter: twitter.com/Jack_Hartmann&#10;Google+: goo.gl/GW7SPs&#10;&#10;You can find Jack Hartmann's Music on:&#10;&#10;Jack Hartmann Website: jackhartmann.com&#10;iTunes: goo.gl/GeDJeJ&#10;Amazon: goo.gl/Ei8C6B&#10;Google Play: goo.gl/doZpfS&#10;CD Baby: cdbaby.com/Artist/JackHartmann" id="117" name="Google Shape;117;p16" title="Count to 20 and Workout | Fun Counting Song for Kids | Count by 1's to 20 | Jack Hartmann">
            <a:hlinkClick r:id="rId6"/>
          </p:cNvPr>
          <p:cNvPicPr preferRelativeResize="0"/>
          <p:nvPr/>
        </p:nvPicPr>
        <p:blipFill>
          <a:blip r:embed="rId7">
            <a:alphaModFix/>
          </a:blip>
          <a:stretch>
            <a:fillRect/>
          </a:stretch>
        </p:blipFill>
        <p:spPr>
          <a:xfrm>
            <a:off x="3929275" y="257700"/>
            <a:ext cx="4572000" cy="3429000"/>
          </a:xfrm>
          <a:prstGeom prst="rect">
            <a:avLst/>
          </a:prstGeom>
          <a:noFill/>
          <a:ln>
            <a:noFill/>
          </a:ln>
        </p:spPr>
      </p:pic>
      <p:pic>
        <p:nvPicPr>
          <p:cNvPr descr="chin ups" id="118" name="Google Shape;118;p16"/>
          <p:cNvPicPr preferRelativeResize="0"/>
          <p:nvPr/>
        </p:nvPicPr>
        <p:blipFill>
          <a:blip r:embed="rId8">
            <a:alphaModFix/>
          </a:blip>
          <a:stretch>
            <a:fillRect/>
          </a:stretch>
        </p:blipFill>
        <p:spPr>
          <a:xfrm>
            <a:off x="-184250" y="-444300"/>
            <a:ext cx="4233750" cy="4233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7"/>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24" name="Google Shape;124;p17"/>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25" name="Google Shape;125;p17"/>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26" name="Google Shape;126;p17"/>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27" name="Google Shape;127;p17"/>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28" name="Google Shape;128;p17"/>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29" name="Google Shape;129;p17">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Watch all of our videos ad free with our app (desktop, apple, or android):&#10;https://www.thesingingwalrus.tv/&#10;Only $4.99 USD per month and $44.99 USD for a year!&#10;&#10;&quot;Counting Numbers 1-20&quot; is a fun video for kids that teachers how to count from 1 to 20. &#10;&#10;The first scene slowly introduces the numbers 1-20 by counting little stars on the screen, first counting from 1-20, then counting backwards from 20-1.&#10;&#10;In the second scene, the video finishes with a fun number game where the children have to count the stars on the screen!&#10;&#10;This video is the perfect supplement to our popular numbers song &quot;Counting from 1-20&quot;. It can be used as an introductory video before showing the numbers song. &#10;&#10;Don't forget to subscribe to our Youtube channel! We have more number songs:&#10;&#10;- Numbers song: 1-10&#10;&#10;https://www.youtube.com/watch?v=DR-cfDsHCGA&amp;list=UUe1VpF4wS_kdcjyTRSXBcnQ&#10;&#10;- Numbers song: 10-20&#10;&#10;https://www.youtube.com/watch?v=wiGEEJLLKd8&amp;list=UUe1VpF4wS_kdcjyTRSXBcnQ&amp;index=51&#10;&#10;- Numbers song: 10 to 100 (counting by 10s)&#10;&#10;https://www.youtube.com/watch?v=-gmEe0-_ex8&amp;list=UUe1VpF4wS_kdcjyTRSXBcnQ&#10;&#10;- Numbers song: 5-50 (counting by 5s)&#10;&#10;https://www.youtube.com/watch?v=5FaBDqOmiyI&#10;&#10;We also have worksheets for kids on our website:&#10;&#10;www.thesingingwalrus.com&#10;&#10;Support The Singing Walrus! Contribute to our Patreon campaign:&#10;https://www.patreon.com/TheSingingWalrus?ty=h&#10;&#10;The Singing Walrus creates fun teaching materials, such as kids songs, educational games, nursery rhymes, and kindergarten worksheets (e.g. handwriting worksheets) for parents and teachers. Come and join our community on Facebook, or subscribe to our Youtube Channel!&#10;&#10;facebook: https://www.facebook.com/TheSingingWalrus" id="130" name="Google Shape;130;p17" title="Counting Numbers | Numbers 1-20 Lesson for Children">
            <a:hlinkClick r:id="rId6"/>
          </p:cNvPr>
          <p:cNvPicPr preferRelativeResize="0"/>
          <p:nvPr/>
        </p:nvPicPr>
        <p:blipFill>
          <a:blip r:embed="rId7">
            <a:alphaModFix/>
          </a:blip>
          <a:stretch>
            <a:fillRect/>
          </a:stretch>
        </p:blipFill>
        <p:spPr>
          <a:xfrm>
            <a:off x="3915900" y="376300"/>
            <a:ext cx="4572000" cy="3429000"/>
          </a:xfrm>
          <a:prstGeom prst="rect">
            <a:avLst/>
          </a:prstGeom>
          <a:noFill/>
          <a:ln>
            <a:noFill/>
          </a:ln>
        </p:spPr>
      </p:pic>
      <p:pic>
        <p:nvPicPr>
          <p:cNvPr descr="space suit gesture" id="131" name="Google Shape;131;p17"/>
          <p:cNvPicPr preferRelativeResize="0"/>
          <p:nvPr/>
        </p:nvPicPr>
        <p:blipFill>
          <a:blip r:embed="rId8">
            <a:alphaModFix/>
          </a:blip>
          <a:stretch>
            <a:fillRect/>
          </a:stretch>
        </p:blipFill>
        <p:spPr>
          <a:xfrm>
            <a:off x="191500" y="1024850"/>
            <a:ext cx="3429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8"/>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37" name="Google Shape;137;p18"/>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38" name="Google Shape;138;p18"/>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39" name="Google Shape;139;p18"/>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40" name="Google Shape;140;p18"/>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41" name="Google Shape;141;p18"/>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42" name="Google Shape;142;p18">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Subscribe and watch new videos uploaded every week.&#10;★ YouTube Channel: https://www.youtube.comhttp://www.youtube.com/Pinkfong Learn new words every day with Pinkfong!&#10;&#10;You're watching 'Numbers', a fun word song created by Pinkfong! Arranged by pinkfong, KizCastle. &#10;&#10;----&#10;★ Lyrics&#10;&#10;Re. Re. Ready or not.&#10;Hi-hi. Ha-ha. Here I come! &#10;Re. Re. Ready or not. &#10;Hi-hi. Ha-ha. Here I come!&#10;&#10;I see 1.&#10;Itsy bitsy warm.&#10;I see 2.&#10;Waddle waddle duckling. &#10;I see 3.&#10;Flip flap butterfly. &#10;I see 4.&#10;Splash splash boat.&#10;I see 5.&#10;Big hippo’s mouth.&#10;Let’s find the numbers! &#10;1, 2, 3, 4, 5!&#10;&#10;La la la la la. La la la la la.&#10;La la la la la La&#10;&#10;&#10;I see 6.&#10;Ice cream scoop.&#10;I see 7.&#10;Candy cane.&#10;I see 8. &#10;White snow man.&#10;I see 9. &#10;Big big balloon.&#10;I see 10. &#10;Dish with a fork.&#10;Let’s find the numbers! &#10;6, 7, 8, 9, 10!&#10;&#10;La la la la la. La la la la la.&#10;La la la la la La&#10;&#10;“I found you!”&#10;&#10;Singer: Hope Marie Segoine, Charity Wynn Segoine, Bommie Catherine Han&#10;&#10;----&#10;Subscribe to Pinkfong's YouTube channel for hundreds of kids' favorite songs and stories, including phonics songs, nursery rhymes, bedtime lullabies, children's classics, fairy tales and more!&#10;&#10;Pinkfong! no. 1 kids' app chosen by 100 million children worldwide&#10;★ Best Kids Songs &amp; Stories [Free Download]: http://i.sstudy.kr/L/591/des/&#10;&#10;Enjoy educational songs and stories for preschool kids created by experts in children's education.&#10;&#10;Follow us on Facebook for new updates and free promotions.&#10;★ Facebook: https://www.facebook.com/pinkfong.official &#10;★ Instagram: https://instagram.com/pinkfong.official &#10;★ Twitter: https://twitter.com/pinkfong_usa&#10;★ Website:  https://www.pinkfong.com&#10;★ Official Merch Store: https://www.amazon.com/pinkfong&#10;&#10;Copyright © 2018 Smart Study Co., Ltd. All Rights Reserved.&#10;#wordsong #learnenglish #nurseryrhyme" id="143" name="Google Shape;143;p18" title="Numbers | Word Power | Learn English | Pinkfong Songs for Children">
            <a:hlinkClick r:id="rId6"/>
          </p:cNvPr>
          <p:cNvPicPr preferRelativeResize="0"/>
          <p:nvPr/>
        </p:nvPicPr>
        <p:blipFill>
          <a:blip r:embed="rId7">
            <a:alphaModFix/>
          </a:blip>
          <a:stretch>
            <a:fillRect/>
          </a:stretch>
        </p:blipFill>
        <p:spPr>
          <a:xfrm>
            <a:off x="4143000" y="257700"/>
            <a:ext cx="4572000" cy="3429000"/>
          </a:xfrm>
          <a:prstGeom prst="rect">
            <a:avLst/>
          </a:prstGeom>
          <a:noFill/>
          <a:ln>
            <a:noFill/>
          </a:ln>
        </p:spPr>
      </p:pic>
      <p:pic>
        <p:nvPicPr>
          <p:cNvPr descr="Bitmoji Image" id="144" name="Google Shape;144;p18"/>
          <p:cNvPicPr preferRelativeResize="0"/>
          <p:nvPr/>
        </p:nvPicPr>
        <p:blipFill>
          <a:blip r:embed="rId8">
            <a:alphaModFix/>
          </a:blip>
          <a:stretch>
            <a:fillRect/>
          </a:stretch>
        </p:blipFill>
        <p:spPr>
          <a:xfrm>
            <a:off x="216950" y="783150"/>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9"/>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50" name="Google Shape;150;p19"/>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51" name="Google Shape;151;p19"/>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52" name="Google Shape;152;p19"/>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53" name="Google Shape;153;p19"/>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54" name="Google Shape;154;p19"/>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55" name="Google Shape;155;p19">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Let's sing and count to 20 in this fun children's song!&#10;Purchase this video to view offline Mac or Windows click here: &#10;&#10;Original song by Matt http://www.dreamenglish.com &#10;This song is a YouTube exclusive and not currently available anywhere else. Thank you.&#10;&#10;Support Dream English, please have a look at what we have to offer:&#10;&#10;Join us on Facebook: http://www.facebook.com/dreamenglish&#10;&#10;Best of Kids Songs Volume 1 on iTunes (great for car rides!)&#10;http://bit.ly/yG4Tfu&#10;Best of Kids Songs Volume 2 on iTunes:&#10;http://goo.gl/ae9tU&#10;&#10;Kids Songs in English iPhone App:&#10;http://bit.ly/rGu7lc&#10;Kids Songs in English HD iPad App:&#10;http://bit.ly/Aqx0Sf&#10;Kids Songs in English 2 HD iPad App:&#10;http://bit.ly/zcmU6Y&#10;&#10;Math Songs App: Search Math Songs Times Tables in your App store.&#10;Math Songs Times Tables iPad 1x-6x&#10;http://itunes.apple.com/us/app/math-songs-times-tables-1x/id529051478?mt=8&#10;Math Songs Times Tables iPad 6x-12x&#10;http://itunes.apple.com/us/app/math-songs-times-tables-7x-12x/id529052194?mt=8" id="156" name="Google Shape;156;p19" title="Let's Count to 20 Song For Kids">
            <a:hlinkClick r:id="rId6"/>
          </p:cNvPr>
          <p:cNvPicPr preferRelativeResize="0"/>
          <p:nvPr/>
        </p:nvPicPr>
        <p:blipFill>
          <a:blip r:embed="rId7">
            <a:alphaModFix/>
          </a:blip>
          <a:stretch>
            <a:fillRect/>
          </a:stretch>
        </p:blipFill>
        <p:spPr>
          <a:xfrm>
            <a:off x="3915900" y="395150"/>
            <a:ext cx="4572000" cy="3429000"/>
          </a:xfrm>
          <a:prstGeom prst="rect">
            <a:avLst/>
          </a:prstGeom>
          <a:noFill/>
          <a:ln>
            <a:noFill/>
          </a:ln>
        </p:spPr>
      </p:pic>
      <p:pic>
        <p:nvPicPr>
          <p:cNvPr descr="Bitmoji Image" id="157" name="Google Shape;157;p19"/>
          <p:cNvPicPr preferRelativeResize="0"/>
          <p:nvPr/>
        </p:nvPicPr>
        <p:blipFill>
          <a:blip r:embed="rId8">
            <a:alphaModFix/>
          </a:blip>
          <a:stretch>
            <a:fillRect/>
          </a:stretch>
        </p:blipFill>
        <p:spPr>
          <a:xfrm flipH="1">
            <a:off x="58125" y="0"/>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0"/>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63" name="Google Shape;163;p20"/>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64" name="Google Shape;164;p20"/>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65" name="Google Shape;165;p20"/>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66" name="Google Shape;166;p20"/>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67" name="Google Shape;167;p20"/>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68" name="Google Shape;168;p20">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Subscribe and watch new videos uploaded every week.&#10;★ YouTube Channel: https://www.youtube.comhttp://www.youtube.com/Pinkfong&#10;&#10;PINKFONG! no. 1 kids' app chosen by 100 million children worldwide&#10;★ Best Kids Songs &amp; Stories [Free Download]: http://i.sstudy.kr/L/591/des/&#10;&#10;Counting and writing numbers become easy with PINKFONG Number Songs.&#10;&#10;You are watching &quot;1 to 10 Penguins,&quot; a super fun number song created by PINKFONG. Arranged by pinkfong, KizCastle. Let's sing with ten little penguins and learn to count 1 to 10! &#10;&#10;Singer: Bommie Catherine Han, Robert William Gardiner, Hope Marie Segoine&#10;&#10;&#10;Subscribe to PINKFONG's YouTube channel for hundreds of kids' favorite songs and stories, including phonics songs, nursery rhymes, bedtime lullabies, children's classics, fairy tales and more!&#10;&#10;&#10;&#10;Enjoy educational songs and stories for preschool kids created by the experts in children's education.&#10;&#10;Follow us on Facebook for new updates and free promotions.&#10;★ Facebook: https://www.facebook.com/PINKFONG.smartstudy&#10;★ Website:  https://www.smartstudy.co.kr&#10;&#10;Copyright © 2015 Smart Study Co., Ltd. All Rights Reserved." id="169" name="Google Shape;169;p20" title="Counting 1 to 10 | Number Songs | PINKFONG Songs for Children">
            <a:hlinkClick r:id="rId6"/>
          </p:cNvPr>
          <p:cNvPicPr preferRelativeResize="0"/>
          <p:nvPr/>
        </p:nvPicPr>
        <p:blipFill>
          <a:blip r:embed="rId7">
            <a:alphaModFix/>
          </a:blip>
          <a:stretch>
            <a:fillRect/>
          </a:stretch>
        </p:blipFill>
        <p:spPr>
          <a:xfrm>
            <a:off x="3942625" y="257700"/>
            <a:ext cx="4572000" cy="3429000"/>
          </a:xfrm>
          <a:prstGeom prst="rect">
            <a:avLst/>
          </a:prstGeom>
          <a:noFill/>
          <a:ln>
            <a:noFill/>
          </a:ln>
        </p:spPr>
      </p:pic>
      <p:pic>
        <p:nvPicPr>
          <p:cNvPr descr="Bitmoji Image" id="170" name="Google Shape;170;p20"/>
          <p:cNvPicPr preferRelativeResize="0"/>
          <p:nvPr/>
        </p:nvPicPr>
        <p:blipFill>
          <a:blip r:embed="rId8">
            <a:alphaModFix/>
          </a:blip>
          <a:stretch>
            <a:fillRect/>
          </a:stretch>
        </p:blipFill>
        <p:spPr>
          <a:xfrm>
            <a:off x="56675" y="738025"/>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1"/>
          <p:cNvPicPr preferRelativeResize="0"/>
          <p:nvPr/>
        </p:nvPicPr>
        <p:blipFill rotWithShape="1">
          <a:blip r:embed="rId3">
            <a:alphaModFix/>
          </a:blip>
          <a:srcRect b="0" l="0" r="0" t="71441"/>
          <a:stretch/>
        </p:blipFill>
        <p:spPr>
          <a:xfrm>
            <a:off x="0" y="3944400"/>
            <a:ext cx="9144000" cy="1194325"/>
          </a:xfrm>
          <a:prstGeom prst="rect">
            <a:avLst/>
          </a:prstGeom>
          <a:noFill/>
          <a:ln>
            <a:noFill/>
          </a:ln>
        </p:spPr>
      </p:pic>
      <p:pic>
        <p:nvPicPr>
          <p:cNvPr id="176" name="Google Shape;176;p21"/>
          <p:cNvPicPr preferRelativeResize="0"/>
          <p:nvPr/>
        </p:nvPicPr>
        <p:blipFill>
          <a:blip r:embed="rId4">
            <a:alphaModFix/>
          </a:blip>
          <a:stretch>
            <a:fillRect/>
          </a:stretch>
        </p:blipFill>
        <p:spPr>
          <a:xfrm>
            <a:off x="0" y="0"/>
            <a:ext cx="3012270" cy="3944400"/>
          </a:xfrm>
          <a:prstGeom prst="rect">
            <a:avLst/>
          </a:prstGeom>
          <a:noFill/>
          <a:ln>
            <a:noFill/>
          </a:ln>
        </p:spPr>
      </p:pic>
      <p:pic>
        <p:nvPicPr>
          <p:cNvPr id="177" name="Google Shape;177;p21"/>
          <p:cNvPicPr preferRelativeResize="0"/>
          <p:nvPr/>
        </p:nvPicPr>
        <p:blipFill>
          <a:blip r:embed="rId4">
            <a:alphaModFix/>
          </a:blip>
          <a:stretch>
            <a:fillRect/>
          </a:stretch>
        </p:blipFill>
        <p:spPr>
          <a:xfrm>
            <a:off x="2931900" y="0"/>
            <a:ext cx="3012270" cy="3944400"/>
          </a:xfrm>
          <a:prstGeom prst="rect">
            <a:avLst/>
          </a:prstGeom>
          <a:noFill/>
          <a:ln>
            <a:noFill/>
          </a:ln>
        </p:spPr>
      </p:pic>
      <p:pic>
        <p:nvPicPr>
          <p:cNvPr id="178" name="Google Shape;178;p21"/>
          <p:cNvPicPr preferRelativeResize="0"/>
          <p:nvPr/>
        </p:nvPicPr>
        <p:blipFill>
          <a:blip r:embed="rId4">
            <a:alphaModFix/>
          </a:blip>
          <a:stretch>
            <a:fillRect/>
          </a:stretch>
        </p:blipFill>
        <p:spPr>
          <a:xfrm>
            <a:off x="5839750" y="0"/>
            <a:ext cx="3012270" cy="3944400"/>
          </a:xfrm>
          <a:prstGeom prst="rect">
            <a:avLst/>
          </a:prstGeom>
          <a:noFill/>
          <a:ln>
            <a:noFill/>
          </a:ln>
        </p:spPr>
      </p:pic>
      <p:pic>
        <p:nvPicPr>
          <p:cNvPr id="179" name="Google Shape;179;p21"/>
          <p:cNvPicPr preferRelativeResize="0"/>
          <p:nvPr/>
        </p:nvPicPr>
        <p:blipFill rotWithShape="1">
          <a:blip r:embed="rId4">
            <a:alphaModFix/>
          </a:blip>
          <a:srcRect b="0" l="0" r="85986" t="0"/>
          <a:stretch/>
        </p:blipFill>
        <p:spPr>
          <a:xfrm>
            <a:off x="8783300" y="0"/>
            <a:ext cx="422125" cy="3944400"/>
          </a:xfrm>
          <a:prstGeom prst="rect">
            <a:avLst/>
          </a:prstGeom>
          <a:noFill/>
          <a:ln>
            <a:noFill/>
          </a:ln>
        </p:spPr>
      </p:pic>
      <p:pic>
        <p:nvPicPr>
          <p:cNvPr id="180" name="Google Shape;180;p21"/>
          <p:cNvPicPr preferRelativeResize="0"/>
          <p:nvPr/>
        </p:nvPicPr>
        <p:blipFill rotWithShape="1">
          <a:blip r:embed="rId5">
            <a:alphaModFix/>
          </a:blip>
          <a:srcRect b="27145" l="0" r="0" t="0"/>
          <a:stretch/>
        </p:blipFill>
        <p:spPr>
          <a:xfrm>
            <a:off x="605250" y="4013125"/>
            <a:ext cx="7099847" cy="1130375"/>
          </a:xfrm>
          <a:prstGeom prst="rect">
            <a:avLst/>
          </a:prstGeom>
          <a:noFill/>
          <a:ln>
            <a:noFill/>
          </a:ln>
        </p:spPr>
      </p:pic>
      <p:sp>
        <p:nvSpPr>
          <p:cNvPr id="181" name="Google Shape;181;p21">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pic>
        <p:nvPicPr>
          <p:cNvPr descr="Learning is always fun with Kids Preschool popular nursery rhymes. We bring to you some amazing songs for kids to sing along with us and have a good time. Kids will dance, laugh, sing and play along with our videos while they also learn numbers, letters, colors, good habits and more! &#10;So come along for an awesome educational fun ride with our wide variety of nursery rhymes songs and don’t forget to subscribe to our channel for new videos every week.&#10;© 2017 USP Studios Private Limited &#10;======================================================&#10;Music and Lyrics: Copyright USP Studios™ Video: Copyright USP Studios™ ====================================================== &#10;Bob The Train App - Download Now https://goo.gl/6euK1b &#10; &#10;Bob the Train Plush Toys now available on Amazon. Buy yours today! Bob the Train Amazon Store:  https://amzn.to/2PCeSDS" id="182" name="Google Shape;182;p21" title="Numbers Song | Counting Song For Kids And Children By Kids Preschool">
            <a:hlinkClick r:id="rId6"/>
          </p:cNvPr>
          <p:cNvPicPr preferRelativeResize="0"/>
          <p:nvPr/>
        </p:nvPicPr>
        <p:blipFill>
          <a:blip r:embed="rId7">
            <a:alphaModFix/>
          </a:blip>
          <a:stretch>
            <a:fillRect/>
          </a:stretch>
        </p:blipFill>
        <p:spPr>
          <a:xfrm>
            <a:off x="4211300" y="175900"/>
            <a:ext cx="4572000" cy="3429000"/>
          </a:xfrm>
          <a:prstGeom prst="rect">
            <a:avLst/>
          </a:prstGeom>
          <a:noFill/>
          <a:ln>
            <a:noFill/>
          </a:ln>
        </p:spPr>
      </p:pic>
      <p:pic>
        <p:nvPicPr>
          <p:cNvPr descr="Bitmoji Image" id="183" name="Google Shape;183;p21"/>
          <p:cNvPicPr preferRelativeResize="0"/>
          <p:nvPr/>
        </p:nvPicPr>
        <p:blipFill>
          <a:blip r:embed="rId8">
            <a:alphaModFix/>
          </a:blip>
          <a:stretch>
            <a:fillRect/>
          </a:stretch>
        </p:blipFill>
        <p:spPr>
          <a:xfrm>
            <a:off x="300100" y="768350"/>
            <a:ext cx="3790950" cy="379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22"/>
          <p:cNvSpPr txBox="1"/>
          <p:nvPr>
            <p:ph type="title"/>
          </p:nvPr>
        </p:nvSpPr>
        <p:spPr>
          <a:xfrm>
            <a:off x="3871592" y="555024"/>
            <a:ext cx="1750500" cy="456600"/>
          </a:xfrm>
          <a:prstGeom prst="rect">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Impact"/>
                <a:ea typeface="Impact"/>
                <a:cs typeface="Impact"/>
                <a:sym typeface="Impact"/>
              </a:rPr>
              <a:t>1-10 Room</a:t>
            </a:r>
            <a:endParaRPr>
              <a:latin typeface="Impact"/>
              <a:ea typeface="Impact"/>
              <a:cs typeface="Impact"/>
              <a:sym typeface="Impact"/>
            </a:endParaRPr>
          </a:p>
        </p:txBody>
      </p:sp>
      <p:sp>
        <p:nvSpPr>
          <p:cNvPr id="189" name="Google Shape;189;p22"/>
          <p:cNvSpPr/>
          <p:nvPr/>
        </p:nvSpPr>
        <p:spPr>
          <a:xfrm>
            <a:off x="3871592" y="131825"/>
            <a:ext cx="1750500" cy="423000"/>
          </a:xfrm>
          <a:prstGeom prst="triangle">
            <a:avLst>
              <a:gd fmla="val 50000"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2"/>
          <p:cNvSpPr/>
          <p:nvPr/>
        </p:nvSpPr>
        <p:spPr>
          <a:xfrm>
            <a:off x="4672450" y="61225"/>
            <a:ext cx="148800" cy="137400"/>
          </a:xfrm>
          <a:prstGeom prst="ellipse">
            <a:avLst/>
          </a:prstGeom>
          <a:solidFill>
            <a:srgbClr val="999999"/>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ree-Eyed Green Monster" id="191" name="Google Shape;191;p22">
            <a:hlinkClick action="ppaction://hlinksldjump" r:id="rId4"/>
          </p:cNvPr>
          <p:cNvPicPr preferRelativeResize="0"/>
          <p:nvPr/>
        </p:nvPicPr>
        <p:blipFill>
          <a:blip r:embed="rId5">
            <a:alphaModFix/>
          </a:blip>
          <a:stretch>
            <a:fillRect/>
          </a:stretch>
        </p:blipFill>
        <p:spPr>
          <a:xfrm>
            <a:off x="1021500" y="2617801"/>
            <a:ext cx="1390850" cy="1224316"/>
          </a:xfrm>
          <a:prstGeom prst="rect">
            <a:avLst/>
          </a:prstGeom>
          <a:noFill/>
          <a:ln cap="flat" cmpd="sng" w="28575">
            <a:solidFill>
              <a:srgbClr val="000000"/>
            </a:solidFill>
            <a:prstDash val="solid"/>
            <a:round/>
            <a:headEnd len="sm" w="sm" type="none"/>
            <a:tailEnd len="sm" w="sm" type="none"/>
          </a:ln>
        </p:spPr>
      </p:pic>
      <p:pic>
        <p:nvPicPr>
          <p:cNvPr descr="Two-Eyed Green Monster" id="192" name="Google Shape;192;p22">
            <a:hlinkClick action="ppaction://hlinksldjump" r:id="rId6"/>
          </p:cNvPr>
          <p:cNvPicPr preferRelativeResize="0"/>
          <p:nvPr/>
        </p:nvPicPr>
        <p:blipFill>
          <a:blip r:embed="rId7">
            <a:alphaModFix/>
          </a:blip>
          <a:stretch>
            <a:fillRect/>
          </a:stretch>
        </p:blipFill>
        <p:spPr>
          <a:xfrm>
            <a:off x="7156095" y="1148971"/>
            <a:ext cx="1232530" cy="1210897"/>
          </a:xfrm>
          <a:prstGeom prst="rect">
            <a:avLst/>
          </a:prstGeom>
          <a:noFill/>
          <a:ln cap="flat" cmpd="sng" w="28575">
            <a:solidFill>
              <a:srgbClr val="000000"/>
            </a:solidFill>
            <a:prstDash val="solid"/>
            <a:round/>
            <a:headEnd len="sm" w="sm" type="none"/>
            <a:tailEnd len="sm" w="sm" type="none"/>
          </a:ln>
        </p:spPr>
      </p:pic>
      <p:pic>
        <p:nvPicPr>
          <p:cNvPr descr="Boy Monster Holding a Heart" id="193" name="Google Shape;193;p22">
            <a:hlinkClick action="ppaction://hlinksldjump" r:id="rId8"/>
          </p:cNvPr>
          <p:cNvPicPr preferRelativeResize="0"/>
          <p:nvPr/>
        </p:nvPicPr>
        <p:blipFill>
          <a:blip r:embed="rId9">
            <a:alphaModFix/>
          </a:blip>
          <a:stretch>
            <a:fillRect/>
          </a:stretch>
        </p:blipFill>
        <p:spPr>
          <a:xfrm>
            <a:off x="4051425" y="2617801"/>
            <a:ext cx="1390850" cy="1234200"/>
          </a:xfrm>
          <a:prstGeom prst="rect">
            <a:avLst/>
          </a:prstGeom>
          <a:noFill/>
          <a:ln cap="flat" cmpd="sng" w="28575">
            <a:solidFill>
              <a:srgbClr val="000000"/>
            </a:solidFill>
            <a:prstDash val="solid"/>
            <a:round/>
            <a:headEnd len="sm" w="sm" type="none"/>
            <a:tailEnd len="sm" w="sm" type="none"/>
          </a:ln>
        </p:spPr>
      </p:pic>
      <p:pic>
        <p:nvPicPr>
          <p:cNvPr descr="Girl Monster" id="194" name="Google Shape;194;p22">
            <a:hlinkClick action="ppaction://hlinksldjump" r:id="rId10"/>
          </p:cNvPr>
          <p:cNvPicPr preferRelativeResize="0"/>
          <p:nvPr/>
        </p:nvPicPr>
        <p:blipFill>
          <a:blip r:embed="rId11">
            <a:alphaModFix/>
          </a:blip>
          <a:stretch>
            <a:fillRect/>
          </a:stretch>
        </p:blipFill>
        <p:spPr>
          <a:xfrm>
            <a:off x="1021500" y="1148970"/>
            <a:ext cx="1390851" cy="1234216"/>
          </a:xfrm>
          <a:prstGeom prst="rect">
            <a:avLst/>
          </a:prstGeom>
          <a:noFill/>
          <a:ln cap="flat" cmpd="sng" w="28575">
            <a:solidFill>
              <a:srgbClr val="000000"/>
            </a:solidFill>
            <a:prstDash val="solid"/>
            <a:round/>
            <a:headEnd len="sm" w="sm" type="none"/>
            <a:tailEnd len="sm" w="sm" type="none"/>
          </a:ln>
        </p:spPr>
      </p:pic>
      <p:pic>
        <p:nvPicPr>
          <p:cNvPr descr="Purple Two Eyed Monster" id="195" name="Google Shape;195;p22">
            <a:hlinkClick action="ppaction://hlinksldjump" r:id="rId12"/>
          </p:cNvPr>
          <p:cNvPicPr preferRelativeResize="0"/>
          <p:nvPr/>
        </p:nvPicPr>
        <p:blipFill>
          <a:blip r:embed="rId13">
            <a:alphaModFix/>
          </a:blip>
          <a:stretch>
            <a:fillRect/>
          </a:stretch>
        </p:blipFill>
        <p:spPr>
          <a:xfrm>
            <a:off x="5623307" y="1142254"/>
            <a:ext cx="1390850" cy="1224332"/>
          </a:xfrm>
          <a:prstGeom prst="rect">
            <a:avLst/>
          </a:prstGeom>
          <a:noFill/>
          <a:ln cap="flat" cmpd="sng" w="28575">
            <a:solidFill>
              <a:srgbClr val="000000"/>
            </a:solidFill>
            <a:prstDash val="solid"/>
            <a:round/>
            <a:headEnd len="sm" w="sm" type="none"/>
            <a:tailEnd len="sm" w="sm" type="none"/>
          </a:ln>
        </p:spPr>
      </p:pic>
      <p:pic>
        <p:nvPicPr>
          <p:cNvPr descr="Four Arm Monster" id="196" name="Google Shape;196;p22">
            <a:hlinkClick action="ppaction://hlinksldjump" r:id="rId14"/>
          </p:cNvPr>
          <p:cNvPicPr preferRelativeResize="0"/>
          <p:nvPr/>
        </p:nvPicPr>
        <p:blipFill>
          <a:blip r:embed="rId15">
            <a:alphaModFix/>
          </a:blip>
          <a:stretch>
            <a:fillRect/>
          </a:stretch>
        </p:blipFill>
        <p:spPr>
          <a:xfrm>
            <a:off x="2573048" y="1148971"/>
            <a:ext cx="1390850" cy="1224332"/>
          </a:xfrm>
          <a:prstGeom prst="rect">
            <a:avLst/>
          </a:prstGeom>
          <a:noFill/>
          <a:ln cap="flat" cmpd="sng" w="28575">
            <a:solidFill>
              <a:srgbClr val="000000"/>
            </a:solidFill>
            <a:prstDash val="solid"/>
            <a:round/>
            <a:headEnd len="sm" w="sm" type="none"/>
            <a:tailEnd len="sm" w="sm" type="none"/>
          </a:ln>
        </p:spPr>
      </p:pic>
      <p:pic>
        <p:nvPicPr>
          <p:cNvPr descr="Pink Monster" id="197" name="Google Shape;197;p22">
            <a:hlinkClick action="ppaction://hlinksldjump" r:id="rId16"/>
          </p:cNvPr>
          <p:cNvPicPr preferRelativeResize="0"/>
          <p:nvPr/>
        </p:nvPicPr>
        <p:blipFill>
          <a:blip r:embed="rId17">
            <a:alphaModFix/>
          </a:blip>
          <a:stretch>
            <a:fillRect/>
          </a:stretch>
        </p:blipFill>
        <p:spPr>
          <a:xfrm>
            <a:off x="7154525" y="2603425"/>
            <a:ext cx="1232550" cy="1254875"/>
          </a:xfrm>
          <a:prstGeom prst="rect">
            <a:avLst/>
          </a:prstGeom>
          <a:noFill/>
          <a:ln cap="flat" cmpd="sng" w="28575">
            <a:solidFill>
              <a:srgbClr val="000000"/>
            </a:solidFill>
            <a:prstDash val="solid"/>
            <a:round/>
            <a:headEnd len="sm" w="sm" type="none"/>
            <a:tailEnd len="sm" w="sm" type="none"/>
          </a:ln>
        </p:spPr>
      </p:pic>
      <p:pic>
        <p:nvPicPr>
          <p:cNvPr descr="Silly Monster" id="198" name="Google Shape;198;p22">
            <a:hlinkClick action="ppaction://hlinksldjump" r:id="rId18"/>
          </p:cNvPr>
          <p:cNvPicPr preferRelativeResize="0"/>
          <p:nvPr/>
        </p:nvPicPr>
        <p:blipFill>
          <a:blip r:embed="rId19">
            <a:alphaModFix/>
          </a:blip>
          <a:stretch>
            <a:fillRect/>
          </a:stretch>
        </p:blipFill>
        <p:spPr>
          <a:xfrm>
            <a:off x="4090507" y="1142253"/>
            <a:ext cx="1390850" cy="1224332"/>
          </a:xfrm>
          <a:prstGeom prst="rect">
            <a:avLst/>
          </a:prstGeom>
          <a:noFill/>
          <a:ln cap="flat" cmpd="sng" w="28575">
            <a:solidFill>
              <a:srgbClr val="000000"/>
            </a:solidFill>
            <a:prstDash val="solid"/>
            <a:round/>
            <a:headEnd len="sm" w="sm" type="none"/>
            <a:tailEnd len="sm" w="sm" type="none"/>
          </a:ln>
        </p:spPr>
      </p:pic>
      <p:pic>
        <p:nvPicPr>
          <p:cNvPr descr="Three Eyed Monster" id="199" name="Google Shape;199;p22">
            <a:hlinkClick action="ppaction://hlinksldjump" r:id="rId20"/>
          </p:cNvPr>
          <p:cNvPicPr preferRelativeResize="0"/>
          <p:nvPr/>
        </p:nvPicPr>
        <p:blipFill>
          <a:blip r:embed="rId21">
            <a:alphaModFix/>
          </a:blip>
          <a:stretch>
            <a:fillRect/>
          </a:stretch>
        </p:blipFill>
        <p:spPr>
          <a:xfrm>
            <a:off x="2573050" y="2603426"/>
            <a:ext cx="1317700" cy="1234200"/>
          </a:xfrm>
          <a:prstGeom prst="rect">
            <a:avLst/>
          </a:prstGeom>
          <a:noFill/>
          <a:ln cap="flat" cmpd="sng" w="28575">
            <a:solidFill>
              <a:srgbClr val="000000"/>
            </a:solidFill>
            <a:prstDash val="solid"/>
            <a:round/>
            <a:headEnd len="sm" w="sm" type="none"/>
            <a:tailEnd len="sm" w="sm" type="none"/>
          </a:ln>
        </p:spPr>
      </p:pic>
      <p:pic>
        <p:nvPicPr>
          <p:cNvPr descr="Funny Monster" id="200" name="Google Shape;200;p22">
            <a:hlinkClick action="ppaction://hlinksldjump" r:id="rId22"/>
          </p:cNvPr>
          <p:cNvPicPr preferRelativeResize="0"/>
          <p:nvPr/>
        </p:nvPicPr>
        <p:blipFill>
          <a:blip r:embed="rId23">
            <a:alphaModFix/>
          </a:blip>
          <a:stretch>
            <a:fillRect/>
          </a:stretch>
        </p:blipFill>
        <p:spPr>
          <a:xfrm>
            <a:off x="5602975" y="2624099"/>
            <a:ext cx="1390850" cy="1234200"/>
          </a:xfrm>
          <a:prstGeom prst="rect">
            <a:avLst/>
          </a:prstGeom>
          <a:noFill/>
          <a:ln cap="flat" cmpd="sng" w="28575">
            <a:solidFill>
              <a:srgbClr val="000000"/>
            </a:solidFill>
            <a:prstDash val="solid"/>
            <a:round/>
            <a:headEnd len="sm" w="sm" type="none"/>
            <a:tailEnd len="sm" w="sm" type="none"/>
          </a:ln>
        </p:spPr>
      </p:pic>
      <p:sp>
        <p:nvSpPr>
          <p:cNvPr id="201" name="Google Shape;201;p22">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23"/>
          <p:cNvSpPr txBox="1"/>
          <p:nvPr>
            <p:ph type="title"/>
          </p:nvPr>
        </p:nvSpPr>
        <p:spPr>
          <a:xfrm>
            <a:off x="3486513" y="576775"/>
            <a:ext cx="1932000" cy="456600"/>
          </a:xfrm>
          <a:prstGeom prst="rect">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Impact"/>
                <a:ea typeface="Impact"/>
                <a:cs typeface="Impact"/>
                <a:sym typeface="Impact"/>
              </a:rPr>
              <a:t>1</a:t>
            </a:r>
            <a:r>
              <a:rPr lang="en">
                <a:latin typeface="Impact"/>
                <a:ea typeface="Impact"/>
                <a:cs typeface="Impact"/>
                <a:sym typeface="Impact"/>
              </a:rPr>
              <a:t>1-20 Room</a:t>
            </a:r>
            <a:endParaRPr>
              <a:latin typeface="Impact"/>
              <a:ea typeface="Impact"/>
              <a:cs typeface="Impact"/>
              <a:sym typeface="Impact"/>
            </a:endParaRPr>
          </a:p>
        </p:txBody>
      </p:sp>
      <p:sp>
        <p:nvSpPr>
          <p:cNvPr id="207" name="Google Shape;207;p23"/>
          <p:cNvSpPr/>
          <p:nvPr/>
        </p:nvSpPr>
        <p:spPr>
          <a:xfrm>
            <a:off x="3486513" y="153575"/>
            <a:ext cx="1932000" cy="423000"/>
          </a:xfrm>
          <a:prstGeom prst="triangle">
            <a:avLst>
              <a:gd fmla="val 50000"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p:nvPr/>
        </p:nvSpPr>
        <p:spPr>
          <a:xfrm>
            <a:off x="4390888" y="83650"/>
            <a:ext cx="148800" cy="137400"/>
          </a:xfrm>
          <a:prstGeom prst="ellipse">
            <a:avLst/>
          </a:prstGeom>
          <a:solidFill>
            <a:srgbClr val="999999"/>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oofy Monster" id="209" name="Google Shape;209;p23">
            <a:hlinkClick action="ppaction://hlinksldjump" r:id="rId4"/>
          </p:cNvPr>
          <p:cNvPicPr preferRelativeResize="0"/>
          <p:nvPr/>
        </p:nvPicPr>
        <p:blipFill>
          <a:blip r:embed="rId5">
            <a:alphaModFix/>
          </a:blip>
          <a:stretch>
            <a:fillRect/>
          </a:stretch>
        </p:blipFill>
        <p:spPr>
          <a:xfrm>
            <a:off x="7042375" y="1258000"/>
            <a:ext cx="1335500" cy="1335500"/>
          </a:xfrm>
          <a:prstGeom prst="rect">
            <a:avLst/>
          </a:prstGeom>
          <a:noFill/>
          <a:ln cap="flat" cmpd="sng" w="28575">
            <a:solidFill>
              <a:srgbClr val="000000"/>
            </a:solidFill>
            <a:prstDash val="solid"/>
            <a:round/>
            <a:headEnd len="sm" w="sm" type="none"/>
            <a:tailEnd len="sm" w="sm" type="none"/>
          </a:ln>
        </p:spPr>
      </p:pic>
      <p:pic>
        <p:nvPicPr>
          <p:cNvPr descr="Green Monster" id="210" name="Google Shape;210;p23">
            <a:hlinkClick action="ppaction://hlinksldjump" r:id="rId6"/>
          </p:cNvPr>
          <p:cNvPicPr preferRelativeResize="0"/>
          <p:nvPr/>
        </p:nvPicPr>
        <p:blipFill>
          <a:blip r:embed="rId7">
            <a:alphaModFix/>
          </a:blip>
          <a:stretch>
            <a:fillRect/>
          </a:stretch>
        </p:blipFill>
        <p:spPr>
          <a:xfrm>
            <a:off x="562149" y="2765375"/>
            <a:ext cx="1434075" cy="1335500"/>
          </a:xfrm>
          <a:prstGeom prst="rect">
            <a:avLst/>
          </a:prstGeom>
          <a:noFill/>
          <a:ln cap="flat" cmpd="sng" w="28575">
            <a:solidFill>
              <a:srgbClr val="000000"/>
            </a:solidFill>
            <a:prstDash val="solid"/>
            <a:round/>
            <a:headEnd len="sm" w="sm" type="none"/>
            <a:tailEnd len="sm" w="sm" type="none"/>
          </a:ln>
        </p:spPr>
      </p:pic>
      <p:pic>
        <p:nvPicPr>
          <p:cNvPr descr="One Eyed Monster" id="211" name="Google Shape;211;p23">
            <a:hlinkClick action="ppaction://hlinksldjump" r:id="rId8"/>
          </p:cNvPr>
          <p:cNvPicPr preferRelativeResize="0"/>
          <p:nvPr/>
        </p:nvPicPr>
        <p:blipFill>
          <a:blip r:embed="rId9">
            <a:alphaModFix/>
          </a:blip>
          <a:stretch>
            <a:fillRect/>
          </a:stretch>
        </p:blipFill>
        <p:spPr>
          <a:xfrm>
            <a:off x="3839475" y="1238575"/>
            <a:ext cx="1226075" cy="1333172"/>
          </a:xfrm>
          <a:prstGeom prst="rect">
            <a:avLst/>
          </a:prstGeom>
          <a:noFill/>
          <a:ln cap="flat" cmpd="sng" w="28575">
            <a:solidFill>
              <a:srgbClr val="000000"/>
            </a:solidFill>
            <a:prstDash val="solid"/>
            <a:round/>
            <a:headEnd len="sm" w="sm" type="none"/>
            <a:tailEnd len="sm" w="sm" type="none"/>
          </a:ln>
        </p:spPr>
      </p:pic>
      <p:pic>
        <p:nvPicPr>
          <p:cNvPr descr="Monster Blob" id="212" name="Google Shape;212;p23">
            <a:hlinkClick action="ppaction://hlinksldjump" r:id="rId10"/>
          </p:cNvPr>
          <p:cNvPicPr preferRelativeResize="0"/>
          <p:nvPr/>
        </p:nvPicPr>
        <p:blipFill>
          <a:blip r:embed="rId11">
            <a:alphaModFix/>
          </a:blip>
          <a:stretch>
            <a:fillRect/>
          </a:stretch>
        </p:blipFill>
        <p:spPr>
          <a:xfrm>
            <a:off x="2217562" y="2747638"/>
            <a:ext cx="1335500" cy="1370975"/>
          </a:xfrm>
          <a:prstGeom prst="rect">
            <a:avLst/>
          </a:prstGeom>
          <a:noFill/>
          <a:ln cap="flat" cmpd="sng" w="28575">
            <a:solidFill>
              <a:srgbClr val="000000"/>
            </a:solidFill>
            <a:prstDash val="solid"/>
            <a:round/>
            <a:headEnd len="sm" w="sm" type="none"/>
            <a:tailEnd len="sm" w="sm" type="none"/>
          </a:ln>
        </p:spPr>
      </p:pic>
      <p:pic>
        <p:nvPicPr>
          <p:cNvPr descr="Crazy Monster" id="213" name="Google Shape;213;p23">
            <a:hlinkClick action="ppaction://hlinksldjump" r:id="rId12"/>
          </p:cNvPr>
          <p:cNvPicPr preferRelativeResize="0"/>
          <p:nvPr/>
        </p:nvPicPr>
        <p:blipFill>
          <a:blip r:embed="rId13">
            <a:alphaModFix/>
          </a:blip>
          <a:stretch>
            <a:fillRect/>
          </a:stretch>
        </p:blipFill>
        <p:spPr>
          <a:xfrm>
            <a:off x="2233351" y="1233175"/>
            <a:ext cx="1303925" cy="1350200"/>
          </a:xfrm>
          <a:prstGeom prst="rect">
            <a:avLst/>
          </a:prstGeom>
          <a:noFill/>
          <a:ln cap="flat" cmpd="sng" w="28575">
            <a:solidFill>
              <a:srgbClr val="000000"/>
            </a:solidFill>
            <a:prstDash val="solid"/>
            <a:round/>
            <a:headEnd len="sm" w="sm" type="none"/>
            <a:tailEnd len="sm" w="sm" type="none"/>
          </a:ln>
        </p:spPr>
      </p:pic>
      <p:pic>
        <p:nvPicPr>
          <p:cNvPr descr="Monster Sheriff" id="214" name="Google Shape;214;p23">
            <a:hlinkClick action="ppaction://hlinksldjump" r:id="rId14"/>
          </p:cNvPr>
          <p:cNvPicPr preferRelativeResize="0"/>
          <p:nvPr/>
        </p:nvPicPr>
        <p:blipFill>
          <a:blip r:embed="rId15">
            <a:alphaModFix/>
          </a:blip>
          <a:stretch>
            <a:fillRect/>
          </a:stretch>
        </p:blipFill>
        <p:spPr>
          <a:xfrm>
            <a:off x="5303476" y="1220602"/>
            <a:ext cx="1500981" cy="1350200"/>
          </a:xfrm>
          <a:prstGeom prst="rect">
            <a:avLst/>
          </a:prstGeom>
          <a:noFill/>
          <a:ln cap="flat" cmpd="sng" w="28575">
            <a:solidFill>
              <a:srgbClr val="000000"/>
            </a:solidFill>
            <a:prstDash val="solid"/>
            <a:round/>
            <a:headEnd len="sm" w="sm" type="none"/>
            <a:tailEnd len="sm" w="sm" type="none"/>
          </a:ln>
        </p:spPr>
      </p:pic>
      <p:pic>
        <p:nvPicPr>
          <p:cNvPr descr="Monster Love" id="215" name="Google Shape;215;p23">
            <a:hlinkClick action="ppaction://hlinksldjump" r:id="rId16"/>
          </p:cNvPr>
          <p:cNvPicPr preferRelativeResize="0"/>
          <p:nvPr/>
        </p:nvPicPr>
        <p:blipFill>
          <a:blip r:embed="rId17">
            <a:alphaModFix/>
          </a:blip>
          <a:stretch>
            <a:fillRect/>
          </a:stretch>
        </p:blipFill>
        <p:spPr>
          <a:xfrm>
            <a:off x="5303475" y="2758025"/>
            <a:ext cx="1500975" cy="1350200"/>
          </a:xfrm>
          <a:prstGeom prst="rect">
            <a:avLst/>
          </a:prstGeom>
          <a:noFill/>
          <a:ln cap="flat" cmpd="sng" w="28575">
            <a:solidFill>
              <a:srgbClr val="000000"/>
            </a:solidFill>
            <a:prstDash val="solid"/>
            <a:round/>
            <a:headEnd len="sm" w="sm" type="none"/>
            <a:tailEnd len="sm" w="sm" type="none"/>
          </a:ln>
        </p:spPr>
      </p:pic>
      <p:pic>
        <p:nvPicPr>
          <p:cNvPr descr="Monster Fairy" id="216" name="Google Shape;216;p23">
            <a:hlinkClick action="ppaction://hlinksldjump" r:id="rId18"/>
          </p:cNvPr>
          <p:cNvPicPr preferRelativeResize="0"/>
          <p:nvPr/>
        </p:nvPicPr>
        <p:blipFill>
          <a:blip r:embed="rId19">
            <a:alphaModFix/>
          </a:blip>
          <a:stretch>
            <a:fillRect/>
          </a:stretch>
        </p:blipFill>
        <p:spPr>
          <a:xfrm>
            <a:off x="7042373" y="2765422"/>
            <a:ext cx="1303925" cy="1335409"/>
          </a:xfrm>
          <a:prstGeom prst="rect">
            <a:avLst/>
          </a:prstGeom>
          <a:noFill/>
          <a:ln cap="flat" cmpd="sng" w="28575">
            <a:solidFill>
              <a:srgbClr val="000000"/>
            </a:solidFill>
            <a:prstDash val="solid"/>
            <a:round/>
            <a:headEnd len="sm" w="sm" type="none"/>
            <a:tailEnd len="sm" w="sm" type="none"/>
          </a:ln>
        </p:spPr>
      </p:pic>
      <p:pic>
        <p:nvPicPr>
          <p:cNvPr descr="Monster with Magnifying Glass" id="217" name="Google Shape;217;p23">
            <a:hlinkClick action="ppaction://hlinksldjump" r:id="rId20"/>
          </p:cNvPr>
          <p:cNvPicPr preferRelativeResize="0"/>
          <p:nvPr/>
        </p:nvPicPr>
        <p:blipFill>
          <a:blip r:embed="rId21">
            <a:alphaModFix/>
          </a:blip>
          <a:stretch>
            <a:fillRect/>
          </a:stretch>
        </p:blipFill>
        <p:spPr>
          <a:xfrm>
            <a:off x="562150" y="1233179"/>
            <a:ext cx="1434084" cy="1350200"/>
          </a:xfrm>
          <a:prstGeom prst="rect">
            <a:avLst/>
          </a:prstGeom>
          <a:noFill/>
          <a:ln cap="flat" cmpd="sng" w="28575">
            <a:solidFill>
              <a:srgbClr val="000000"/>
            </a:solidFill>
            <a:prstDash val="solid"/>
            <a:round/>
            <a:headEnd len="sm" w="sm" type="none"/>
            <a:tailEnd len="sm" w="sm" type="none"/>
          </a:ln>
        </p:spPr>
      </p:pic>
      <p:pic>
        <p:nvPicPr>
          <p:cNvPr descr="Two-Eyed Monster Reading a Book" id="218" name="Google Shape;218;p23">
            <a:hlinkClick action="ppaction://hlinksldjump" r:id="rId22"/>
          </p:cNvPr>
          <p:cNvPicPr preferRelativeResize="0"/>
          <p:nvPr/>
        </p:nvPicPr>
        <p:blipFill>
          <a:blip r:embed="rId23">
            <a:alphaModFix/>
          </a:blip>
          <a:stretch>
            <a:fillRect/>
          </a:stretch>
        </p:blipFill>
        <p:spPr>
          <a:xfrm>
            <a:off x="3852250" y="2747650"/>
            <a:ext cx="1226075" cy="1370975"/>
          </a:xfrm>
          <a:prstGeom prst="rect">
            <a:avLst/>
          </a:prstGeom>
          <a:noFill/>
          <a:ln cap="flat" cmpd="sng" w="28575">
            <a:solidFill>
              <a:srgbClr val="000000"/>
            </a:solidFill>
            <a:prstDash val="solid"/>
            <a:round/>
            <a:headEnd len="sm" w="sm" type="none"/>
            <a:tailEnd len="sm" w="sm" type="none"/>
          </a:ln>
        </p:spPr>
      </p:pic>
      <p:sp>
        <p:nvSpPr>
          <p:cNvPr id="219" name="Google Shape;219;p23">
            <a:hlinkClick action="ppaction://hlinkshowjump?jump=firstslide"/>
          </p:cNvPr>
          <p:cNvSpPr/>
          <p:nvPr/>
        </p:nvSpPr>
        <p:spPr>
          <a:xfrm>
            <a:off x="8014575" y="4652825"/>
            <a:ext cx="10689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Architects Daughter"/>
                <a:ea typeface="Architects Daughter"/>
                <a:cs typeface="Architects Daughter"/>
                <a:sym typeface="Architects Daughter"/>
              </a:rPr>
              <a:t>HOME</a:t>
            </a:r>
            <a:endParaRPr sz="2100">
              <a:latin typeface="Architects Daughter"/>
              <a:ea typeface="Architects Daughter"/>
              <a:cs typeface="Architects Daughter"/>
              <a:sym typeface="Architects Daugh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pic>
        <p:nvPicPr>
          <p:cNvPr descr="Three-Eyed Green Monster" id="224" name="Google Shape;224;p24"/>
          <p:cNvPicPr preferRelativeResize="0"/>
          <p:nvPr/>
        </p:nvPicPr>
        <p:blipFill>
          <a:blip r:embed="rId4">
            <a:alphaModFix/>
          </a:blip>
          <a:stretch>
            <a:fillRect/>
          </a:stretch>
        </p:blipFill>
        <p:spPr>
          <a:xfrm>
            <a:off x="1256150" y="698838"/>
            <a:ext cx="3427075" cy="3427075"/>
          </a:xfrm>
          <a:prstGeom prst="rect">
            <a:avLst/>
          </a:prstGeom>
          <a:noFill/>
          <a:ln>
            <a:noFill/>
          </a:ln>
        </p:spPr>
      </p:pic>
      <p:sp>
        <p:nvSpPr>
          <p:cNvPr id="225" name="Google Shape;225;p24">
            <a:hlinkClick action="ppaction://hlinksldjump" r:id="rId5"/>
          </p:cNvPr>
          <p:cNvSpPr/>
          <p:nvPr/>
        </p:nvSpPr>
        <p:spPr>
          <a:xfrm>
            <a:off x="6324025" y="4250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a:t>
            </a:r>
            <a:endParaRPr sz="8000">
              <a:latin typeface="Fredoka One"/>
              <a:ea typeface="Fredoka One"/>
              <a:cs typeface="Fredoka One"/>
              <a:sym typeface="Fredoka One"/>
            </a:endParaRPr>
          </a:p>
        </p:txBody>
      </p:sp>
      <p:sp>
        <p:nvSpPr>
          <p:cNvPr id="226" name="Google Shape;226;p24">
            <a:hlinkClick action="ppaction://hlinkshowjump?jump=nextslide"/>
          </p:cNvPr>
          <p:cNvSpPr/>
          <p:nvPr/>
        </p:nvSpPr>
        <p:spPr>
          <a:xfrm>
            <a:off x="6324025" y="1850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4</a:t>
            </a:r>
            <a:endParaRPr sz="8000">
              <a:latin typeface="Fredoka One"/>
              <a:ea typeface="Fredoka One"/>
              <a:cs typeface="Fredoka One"/>
              <a:sym typeface="Fredoka One"/>
            </a:endParaRPr>
          </a:p>
        </p:txBody>
      </p:sp>
      <p:sp>
        <p:nvSpPr>
          <p:cNvPr id="227" name="Google Shape;227;p24">
            <a:hlinkClick action="ppaction://hlinkshowjump?jump=nextslide"/>
          </p:cNvPr>
          <p:cNvSpPr/>
          <p:nvPr/>
        </p:nvSpPr>
        <p:spPr>
          <a:xfrm>
            <a:off x="6324025" y="327535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a:t>
            </a:r>
            <a:endParaRPr sz="8000">
              <a:latin typeface="Fredoka One"/>
              <a:ea typeface="Fredoka One"/>
              <a:cs typeface="Fredoka One"/>
              <a:sym typeface="Fredoka On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231" name="Shape 231"/>
        <p:cNvGrpSpPr/>
        <p:nvPr/>
      </p:nvGrpSpPr>
      <p:grpSpPr>
        <a:xfrm>
          <a:off x="0" y="0"/>
          <a:ext cx="0" cy="0"/>
          <a:chOff x="0" y="0"/>
          <a:chExt cx="0" cy="0"/>
        </a:xfrm>
      </p:grpSpPr>
      <p:sp>
        <p:nvSpPr>
          <p:cNvPr id="232" name="Google Shape;232;p25"/>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233" name="Google Shape;233;p25">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5"/>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235" name="Google Shape;235;p25"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239" name="Shape 239"/>
        <p:cNvGrpSpPr/>
        <p:nvPr/>
      </p:nvGrpSpPr>
      <p:grpSpPr>
        <a:xfrm>
          <a:off x="0" y="0"/>
          <a:ext cx="0" cy="0"/>
          <a:chOff x="0" y="0"/>
          <a:chExt cx="0" cy="0"/>
        </a:xfrm>
      </p:grpSpPr>
      <p:sp>
        <p:nvSpPr>
          <p:cNvPr id="240" name="Google Shape;240;p26"/>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Great Job</a:t>
            </a:r>
            <a:endParaRPr sz="8000">
              <a:latin typeface="Architects Daughter"/>
              <a:ea typeface="Architects Daughter"/>
              <a:cs typeface="Architects Daughter"/>
              <a:sym typeface="Architects Daughter"/>
            </a:endParaRPr>
          </a:p>
        </p:txBody>
      </p:sp>
      <p:sp>
        <p:nvSpPr>
          <p:cNvPr id="241" name="Google Shape;241;p26">
            <a:hlinkClick action="ppaction://hlinksldjump" r:id="rId3"/>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2" name="Google Shape;242;p26"/>
          <p:cNvPicPr preferRelativeResize="0"/>
          <p:nvPr/>
        </p:nvPicPr>
        <p:blipFill>
          <a:blip r:embed="rId4">
            <a:alphaModFix/>
          </a:blip>
          <a:stretch>
            <a:fillRect/>
          </a:stretch>
        </p:blipFill>
        <p:spPr>
          <a:xfrm>
            <a:off x="822050" y="1242413"/>
            <a:ext cx="3438525" cy="2510125"/>
          </a:xfrm>
          <a:prstGeom prst="rect">
            <a:avLst/>
          </a:prstGeom>
          <a:noFill/>
          <a:ln>
            <a:noFill/>
          </a:ln>
        </p:spPr>
      </p:pic>
      <p:pic>
        <p:nvPicPr>
          <p:cNvPr id="243" name="Google Shape;243;p26" title="greatjob.mp3">
            <a:hlinkClick r:id="rId5"/>
          </p:cNvPr>
          <p:cNvPicPr preferRelativeResize="0"/>
          <p:nvPr/>
        </p:nvPicPr>
        <p:blipFill>
          <a:blip r:embed="rId6">
            <a:alphaModFix/>
          </a:blip>
          <a:stretch>
            <a:fillRect/>
          </a:stretch>
        </p:blipFill>
        <p:spPr>
          <a:xfrm>
            <a:off x="87900" y="0"/>
            <a:ext cx="457200" cy="45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247" name="Shape 247"/>
        <p:cNvGrpSpPr/>
        <p:nvPr/>
      </p:nvGrpSpPr>
      <p:grpSpPr>
        <a:xfrm>
          <a:off x="0" y="0"/>
          <a:ext cx="0" cy="0"/>
          <a:chOff x="0" y="0"/>
          <a:chExt cx="0" cy="0"/>
        </a:xfrm>
      </p:grpSpPr>
      <p:sp>
        <p:nvSpPr>
          <p:cNvPr id="248" name="Google Shape;248;p27"/>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Great Job</a:t>
            </a:r>
            <a:endParaRPr sz="8000">
              <a:latin typeface="Architects Daughter"/>
              <a:ea typeface="Architects Daughter"/>
              <a:cs typeface="Architects Daughter"/>
              <a:sym typeface="Architects Daughter"/>
            </a:endParaRPr>
          </a:p>
        </p:txBody>
      </p:sp>
      <p:sp>
        <p:nvSpPr>
          <p:cNvPr id="249" name="Google Shape;249;p27">
            <a:hlinkClick action="ppaction://hlinksldjump" r:id="rId3"/>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0" name="Google Shape;250;p27"/>
          <p:cNvPicPr preferRelativeResize="0"/>
          <p:nvPr/>
        </p:nvPicPr>
        <p:blipFill>
          <a:blip r:embed="rId4">
            <a:alphaModFix/>
          </a:blip>
          <a:stretch>
            <a:fillRect/>
          </a:stretch>
        </p:blipFill>
        <p:spPr>
          <a:xfrm>
            <a:off x="822050" y="1242413"/>
            <a:ext cx="3438525" cy="2510125"/>
          </a:xfrm>
          <a:prstGeom prst="rect">
            <a:avLst/>
          </a:prstGeom>
          <a:noFill/>
          <a:ln>
            <a:noFill/>
          </a:ln>
        </p:spPr>
      </p:pic>
      <p:pic>
        <p:nvPicPr>
          <p:cNvPr id="251" name="Google Shape;251;p27" title="greatjob.mp3">
            <a:hlinkClick r:id="rId5"/>
          </p:cNvPr>
          <p:cNvPicPr preferRelativeResize="0"/>
          <p:nvPr/>
        </p:nvPicPr>
        <p:blipFill>
          <a:blip r:embed="rId6">
            <a:alphaModFix/>
          </a:blip>
          <a:stretch>
            <a:fillRect/>
          </a:stretch>
        </p:blipFill>
        <p:spPr>
          <a:xfrm>
            <a:off x="0" y="104050"/>
            <a:ext cx="457200"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28">
            <a:hlinkClick action="ppaction://hlinkshowjump?jump=nextslide"/>
          </p:cNvPr>
          <p:cNvSpPr/>
          <p:nvPr/>
        </p:nvSpPr>
        <p:spPr>
          <a:xfrm>
            <a:off x="6324025" y="4250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5</a:t>
            </a:r>
            <a:endParaRPr sz="8000">
              <a:latin typeface="Fredoka One"/>
              <a:ea typeface="Fredoka One"/>
              <a:cs typeface="Fredoka One"/>
              <a:sym typeface="Fredoka One"/>
            </a:endParaRPr>
          </a:p>
        </p:txBody>
      </p:sp>
      <p:sp>
        <p:nvSpPr>
          <p:cNvPr id="257" name="Google Shape;257;p28">
            <a:hlinkClick action="ppaction://hlinkshowjump?jump=nextslide"/>
          </p:cNvPr>
          <p:cNvSpPr/>
          <p:nvPr/>
        </p:nvSpPr>
        <p:spPr>
          <a:xfrm>
            <a:off x="6324025" y="34372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3</a:t>
            </a:r>
            <a:endParaRPr sz="8000">
              <a:latin typeface="Fredoka One"/>
              <a:ea typeface="Fredoka One"/>
              <a:cs typeface="Fredoka One"/>
              <a:sym typeface="Fredoka One"/>
            </a:endParaRPr>
          </a:p>
        </p:txBody>
      </p:sp>
      <p:sp>
        <p:nvSpPr>
          <p:cNvPr id="258" name="Google Shape;258;p28">
            <a:hlinkClick action="ppaction://hlinksldjump" r:id="rId4"/>
          </p:cNvPr>
          <p:cNvSpPr/>
          <p:nvPr/>
        </p:nvSpPr>
        <p:spPr>
          <a:xfrm>
            <a:off x="6324025" y="19311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a:t>
            </a:r>
            <a:endParaRPr sz="8000">
              <a:latin typeface="Fredoka One"/>
              <a:ea typeface="Fredoka One"/>
              <a:cs typeface="Fredoka One"/>
              <a:sym typeface="Fredoka One"/>
            </a:endParaRPr>
          </a:p>
        </p:txBody>
      </p:sp>
      <p:pic>
        <p:nvPicPr>
          <p:cNvPr descr="Two-Eyed Green Monster" id="259" name="Google Shape;259;p28"/>
          <p:cNvPicPr preferRelativeResize="0"/>
          <p:nvPr/>
        </p:nvPicPr>
        <p:blipFill>
          <a:blip r:embed="rId5">
            <a:alphaModFix/>
          </a:blip>
          <a:stretch>
            <a:fillRect/>
          </a:stretch>
        </p:blipFill>
        <p:spPr>
          <a:xfrm>
            <a:off x="805900" y="659550"/>
            <a:ext cx="1726200" cy="1926548"/>
          </a:xfrm>
          <a:prstGeom prst="rect">
            <a:avLst/>
          </a:prstGeom>
          <a:noFill/>
          <a:ln>
            <a:noFill/>
          </a:ln>
        </p:spPr>
      </p:pic>
      <p:pic>
        <p:nvPicPr>
          <p:cNvPr descr="Two-Eyed Green Monster" id="260" name="Google Shape;260;p28"/>
          <p:cNvPicPr preferRelativeResize="0"/>
          <p:nvPr/>
        </p:nvPicPr>
        <p:blipFill>
          <a:blip r:embed="rId5">
            <a:alphaModFix/>
          </a:blip>
          <a:stretch>
            <a:fillRect/>
          </a:stretch>
        </p:blipFill>
        <p:spPr>
          <a:xfrm>
            <a:off x="3065000" y="2202100"/>
            <a:ext cx="1819825" cy="20310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264" name="Shape 264"/>
        <p:cNvGrpSpPr/>
        <p:nvPr/>
      </p:nvGrpSpPr>
      <p:grpSpPr>
        <a:xfrm>
          <a:off x="0" y="0"/>
          <a:ext cx="0" cy="0"/>
          <a:chOff x="0" y="0"/>
          <a:chExt cx="0" cy="0"/>
        </a:xfrm>
      </p:grpSpPr>
      <p:sp>
        <p:nvSpPr>
          <p:cNvPr id="265" name="Google Shape;265;p29"/>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266" name="Google Shape;266;p29">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7" name="Google Shape;267;p29"/>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268" name="Google Shape;268;p29"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0">
            <a:hlinkClick action="ppaction://hlinkshowjump?jump=nextslide"/>
          </p:cNvPr>
          <p:cNvSpPr/>
          <p:nvPr/>
        </p:nvSpPr>
        <p:spPr>
          <a:xfrm>
            <a:off x="6324025" y="3428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4</a:t>
            </a:r>
            <a:endParaRPr sz="8000">
              <a:latin typeface="Fredoka One"/>
              <a:ea typeface="Fredoka One"/>
              <a:cs typeface="Fredoka One"/>
              <a:sym typeface="Fredoka One"/>
            </a:endParaRPr>
          </a:p>
        </p:txBody>
      </p:sp>
      <p:sp>
        <p:nvSpPr>
          <p:cNvPr id="274" name="Google Shape;274;p30">
            <a:hlinkClick action="ppaction://hlinkshowjump?jump=nextslide"/>
          </p:cNvPr>
          <p:cNvSpPr/>
          <p:nvPr/>
        </p:nvSpPr>
        <p:spPr>
          <a:xfrm>
            <a:off x="6324025" y="4340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sp>
        <p:nvSpPr>
          <p:cNvPr id="275" name="Google Shape;275;p30">
            <a:hlinkClick action="ppaction://hlinksldjump" r:id="rId4"/>
          </p:cNvPr>
          <p:cNvSpPr/>
          <p:nvPr/>
        </p:nvSpPr>
        <p:spPr>
          <a:xfrm>
            <a:off x="6324025" y="19311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3</a:t>
            </a:r>
            <a:endParaRPr sz="8000">
              <a:latin typeface="Fredoka One"/>
              <a:ea typeface="Fredoka One"/>
              <a:cs typeface="Fredoka One"/>
              <a:sym typeface="Fredoka One"/>
            </a:endParaRPr>
          </a:p>
        </p:txBody>
      </p:sp>
      <p:pic>
        <p:nvPicPr>
          <p:cNvPr descr="Boy Monster Holding a Heart" id="276" name="Google Shape;276;p30"/>
          <p:cNvPicPr preferRelativeResize="0"/>
          <p:nvPr/>
        </p:nvPicPr>
        <p:blipFill>
          <a:blip r:embed="rId5">
            <a:alphaModFix/>
          </a:blip>
          <a:stretch>
            <a:fillRect/>
          </a:stretch>
        </p:blipFill>
        <p:spPr>
          <a:xfrm>
            <a:off x="761075" y="740475"/>
            <a:ext cx="1566081" cy="1831275"/>
          </a:xfrm>
          <a:prstGeom prst="rect">
            <a:avLst/>
          </a:prstGeom>
          <a:noFill/>
          <a:ln>
            <a:noFill/>
          </a:ln>
        </p:spPr>
      </p:pic>
      <p:pic>
        <p:nvPicPr>
          <p:cNvPr descr="Boy Monster Holding a Heart" id="277" name="Google Shape;277;p30"/>
          <p:cNvPicPr preferRelativeResize="0"/>
          <p:nvPr/>
        </p:nvPicPr>
        <p:blipFill>
          <a:blip r:embed="rId5">
            <a:alphaModFix/>
          </a:blip>
          <a:stretch>
            <a:fillRect/>
          </a:stretch>
        </p:blipFill>
        <p:spPr>
          <a:xfrm>
            <a:off x="3005925" y="814450"/>
            <a:ext cx="1566081" cy="1831275"/>
          </a:xfrm>
          <a:prstGeom prst="rect">
            <a:avLst/>
          </a:prstGeom>
          <a:noFill/>
          <a:ln>
            <a:noFill/>
          </a:ln>
        </p:spPr>
      </p:pic>
      <p:pic>
        <p:nvPicPr>
          <p:cNvPr descr="Boy Monster Holding a Heart" id="278" name="Google Shape;278;p30"/>
          <p:cNvPicPr preferRelativeResize="0"/>
          <p:nvPr/>
        </p:nvPicPr>
        <p:blipFill>
          <a:blip r:embed="rId5">
            <a:alphaModFix/>
          </a:blip>
          <a:stretch>
            <a:fillRect/>
          </a:stretch>
        </p:blipFill>
        <p:spPr>
          <a:xfrm>
            <a:off x="1981700" y="2887225"/>
            <a:ext cx="1566081" cy="1831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282" name="Shape 282"/>
        <p:cNvGrpSpPr/>
        <p:nvPr/>
      </p:nvGrpSpPr>
      <p:grpSpPr>
        <a:xfrm>
          <a:off x="0" y="0"/>
          <a:ext cx="0" cy="0"/>
          <a:chOff x="0" y="0"/>
          <a:chExt cx="0" cy="0"/>
        </a:xfrm>
      </p:grpSpPr>
      <p:sp>
        <p:nvSpPr>
          <p:cNvPr id="283" name="Google Shape;283;p31"/>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284" name="Google Shape;284;p31">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5" name="Google Shape;285;p31"/>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286" name="Google Shape;286;p31"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sp>
        <p:nvSpPr>
          <p:cNvPr id="291" name="Google Shape;291;p32">
            <a:hlinkClick action="ppaction://hlinkshowjump?jump=nextslide"/>
          </p:cNvPr>
          <p:cNvSpPr/>
          <p:nvPr/>
        </p:nvSpPr>
        <p:spPr>
          <a:xfrm>
            <a:off x="6324025" y="3428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sp>
        <p:nvSpPr>
          <p:cNvPr id="292" name="Google Shape;292;p32">
            <a:hlinkClick action="ppaction://hlinkshowjump?jump=nextslide"/>
          </p:cNvPr>
          <p:cNvSpPr/>
          <p:nvPr/>
        </p:nvSpPr>
        <p:spPr>
          <a:xfrm>
            <a:off x="6324025" y="19311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a:t>
            </a:r>
            <a:endParaRPr sz="8000">
              <a:latin typeface="Fredoka One"/>
              <a:ea typeface="Fredoka One"/>
              <a:cs typeface="Fredoka One"/>
              <a:sym typeface="Fredoka One"/>
            </a:endParaRPr>
          </a:p>
        </p:txBody>
      </p:sp>
      <p:sp>
        <p:nvSpPr>
          <p:cNvPr id="293" name="Google Shape;293;p32">
            <a:hlinkClick action="ppaction://hlinksldjump" r:id="rId4"/>
          </p:cNvPr>
          <p:cNvSpPr/>
          <p:nvPr/>
        </p:nvSpPr>
        <p:spPr>
          <a:xfrm>
            <a:off x="6324025" y="4340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4</a:t>
            </a:r>
            <a:endParaRPr sz="8000">
              <a:latin typeface="Fredoka One"/>
              <a:ea typeface="Fredoka One"/>
              <a:cs typeface="Fredoka One"/>
              <a:sym typeface="Fredoka One"/>
            </a:endParaRPr>
          </a:p>
        </p:txBody>
      </p:sp>
      <p:pic>
        <p:nvPicPr>
          <p:cNvPr descr="Girl Monster" id="294" name="Google Shape;294;p32"/>
          <p:cNvPicPr preferRelativeResize="0"/>
          <p:nvPr/>
        </p:nvPicPr>
        <p:blipFill>
          <a:blip r:embed="rId5">
            <a:alphaModFix/>
          </a:blip>
          <a:stretch>
            <a:fillRect/>
          </a:stretch>
        </p:blipFill>
        <p:spPr>
          <a:xfrm>
            <a:off x="503350" y="521225"/>
            <a:ext cx="1726200" cy="1740121"/>
          </a:xfrm>
          <a:prstGeom prst="rect">
            <a:avLst/>
          </a:prstGeom>
          <a:noFill/>
          <a:ln>
            <a:noFill/>
          </a:ln>
        </p:spPr>
      </p:pic>
      <p:pic>
        <p:nvPicPr>
          <p:cNvPr descr="Girl Monster" id="295" name="Google Shape;295;p32"/>
          <p:cNvPicPr preferRelativeResize="0"/>
          <p:nvPr/>
        </p:nvPicPr>
        <p:blipFill>
          <a:blip r:embed="rId5">
            <a:alphaModFix/>
          </a:blip>
          <a:stretch>
            <a:fillRect/>
          </a:stretch>
        </p:blipFill>
        <p:spPr>
          <a:xfrm>
            <a:off x="2751250" y="572775"/>
            <a:ext cx="1726200" cy="1740121"/>
          </a:xfrm>
          <a:prstGeom prst="rect">
            <a:avLst/>
          </a:prstGeom>
          <a:noFill/>
          <a:ln>
            <a:noFill/>
          </a:ln>
        </p:spPr>
      </p:pic>
      <p:pic>
        <p:nvPicPr>
          <p:cNvPr descr="Girl Monster" id="296" name="Google Shape;296;p32"/>
          <p:cNvPicPr preferRelativeResize="0"/>
          <p:nvPr/>
        </p:nvPicPr>
        <p:blipFill>
          <a:blip r:embed="rId5">
            <a:alphaModFix/>
          </a:blip>
          <a:stretch>
            <a:fillRect/>
          </a:stretch>
        </p:blipFill>
        <p:spPr>
          <a:xfrm>
            <a:off x="554900" y="2623300"/>
            <a:ext cx="1726200" cy="1740121"/>
          </a:xfrm>
          <a:prstGeom prst="rect">
            <a:avLst/>
          </a:prstGeom>
          <a:noFill/>
          <a:ln>
            <a:noFill/>
          </a:ln>
        </p:spPr>
      </p:pic>
      <p:pic>
        <p:nvPicPr>
          <p:cNvPr descr="Girl Monster" id="297" name="Google Shape;297;p32"/>
          <p:cNvPicPr preferRelativeResize="0"/>
          <p:nvPr/>
        </p:nvPicPr>
        <p:blipFill>
          <a:blip r:embed="rId5">
            <a:alphaModFix/>
          </a:blip>
          <a:stretch>
            <a:fillRect/>
          </a:stretch>
        </p:blipFill>
        <p:spPr>
          <a:xfrm>
            <a:off x="2751250" y="2623300"/>
            <a:ext cx="1726200" cy="174012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301" name="Shape 301"/>
        <p:cNvGrpSpPr/>
        <p:nvPr/>
      </p:nvGrpSpPr>
      <p:grpSpPr>
        <a:xfrm>
          <a:off x="0" y="0"/>
          <a:ext cx="0" cy="0"/>
          <a:chOff x="0" y="0"/>
          <a:chExt cx="0" cy="0"/>
        </a:xfrm>
      </p:grpSpPr>
      <p:sp>
        <p:nvSpPr>
          <p:cNvPr id="302" name="Google Shape;302;p33"/>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303" name="Google Shape;303;p33">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33"/>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305" name="Google Shape;305;p33"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34">
            <a:hlinkClick action="ppaction://hlinkshowjump?jump=nextslide"/>
          </p:cNvPr>
          <p:cNvSpPr/>
          <p:nvPr/>
        </p:nvSpPr>
        <p:spPr>
          <a:xfrm>
            <a:off x="6268000" y="3336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a:t>
            </a:r>
            <a:endParaRPr sz="8000">
              <a:latin typeface="Fredoka One"/>
              <a:ea typeface="Fredoka One"/>
              <a:cs typeface="Fredoka One"/>
              <a:sym typeface="Fredoka One"/>
            </a:endParaRPr>
          </a:p>
        </p:txBody>
      </p:sp>
      <p:sp>
        <p:nvSpPr>
          <p:cNvPr id="311" name="Google Shape;311;p34">
            <a:hlinkClick action="ppaction://hlinkshowjump?jump=nextslide"/>
          </p:cNvPr>
          <p:cNvSpPr/>
          <p:nvPr/>
        </p:nvSpPr>
        <p:spPr>
          <a:xfrm>
            <a:off x="6268000" y="2838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4</a:t>
            </a:r>
            <a:endParaRPr sz="8000">
              <a:latin typeface="Fredoka One"/>
              <a:ea typeface="Fredoka One"/>
              <a:cs typeface="Fredoka One"/>
              <a:sym typeface="Fredoka One"/>
            </a:endParaRPr>
          </a:p>
        </p:txBody>
      </p:sp>
      <p:sp>
        <p:nvSpPr>
          <p:cNvPr id="312" name="Google Shape;312;p34">
            <a:hlinkClick action="ppaction://hlinksldjump" r:id="rId4"/>
          </p:cNvPr>
          <p:cNvSpPr/>
          <p:nvPr/>
        </p:nvSpPr>
        <p:spPr>
          <a:xfrm>
            <a:off x="6268000" y="18100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5</a:t>
            </a:r>
            <a:endParaRPr sz="8000">
              <a:latin typeface="Fredoka One"/>
              <a:ea typeface="Fredoka One"/>
              <a:cs typeface="Fredoka One"/>
              <a:sym typeface="Fredoka One"/>
            </a:endParaRPr>
          </a:p>
        </p:txBody>
      </p:sp>
      <p:pic>
        <p:nvPicPr>
          <p:cNvPr descr="Purple Two Eyed Monster" id="313" name="Google Shape;313;p34"/>
          <p:cNvPicPr preferRelativeResize="0"/>
          <p:nvPr/>
        </p:nvPicPr>
        <p:blipFill>
          <a:blip r:embed="rId5">
            <a:alphaModFix/>
          </a:blip>
          <a:stretch>
            <a:fillRect/>
          </a:stretch>
        </p:blipFill>
        <p:spPr>
          <a:xfrm>
            <a:off x="559350" y="329180"/>
            <a:ext cx="1726200" cy="1726200"/>
          </a:xfrm>
          <a:prstGeom prst="rect">
            <a:avLst/>
          </a:prstGeom>
          <a:noFill/>
          <a:ln>
            <a:noFill/>
          </a:ln>
        </p:spPr>
      </p:pic>
      <p:pic>
        <p:nvPicPr>
          <p:cNvPr descr="Purple Two Eyed Monster" id="314" name="Google Shape;314;p34"/>
          <p:cNvPicPr preferRelativeResize="0"/>
          <p:nvPr/>
        </p:nvPicPr>
        <p:blipFill>
          <a:blip r:embed="rId5">
            <a:alphaModFix/>
          </a:blip>
          <a:stretch>
            <a:fillRect/>
          </a:stretch>
        </p:blipFill>
        <p:spPr>
          <a:xfrm>
            <a:off x="2740025" y="403130"/>
            <a:ext cx="1726200" cy="1726200"/>
          </a:xfrm>
          <a:prstGeom prst="rect">
            <a:avLst/>
          </a:prstGeom>
          <a:noFill/>
          <a:ln>
            <a:noFill/>
          </a:ln>
        </p:spPr>
      </p:pic>
      <p:pic>
        <p:nvPicPr>
          <p:cNvPr descr="Purple Two Eyed Monster" id="315" name="Google Shape;315;p34"/>
          <p:cNvPicPr preferRelativeResize="0"/>
          <p:nvPr/>
        </p:nvPicPr>
        <p:blipFill>
          <a:blip r:embed="rId5">
            <a:alphaModFix/>
          </a:blip>
          <a:stretch>
            <a:fillRect/>
          </a:stretch>
        </p:blipFill>
        <p:spPr>
          <a:xfrm>
            <a:off x="1626200" y="1976955"/>
            <a:ext cx="1726200" cy="1726200"/>
          </a:xfrm>
          <a:prstGeom prst="rect">
            <a:avLst/>
          </a:prstGeom>
          <a:noFill/>
          <a:ln>
            <a:noFill/>
          </a:ln>
        </p:spPr>
      </p:pic>
      <p:pic>
        <p:nvPicPr>
          <p:cNvPr descr="Purple Two Eyed Monster" id="316" name="Google Shape;316;p34"/>
          <p:cNvPicPr preferRelativeResize="0"/>
          <p:nvPr/>
        </p:nvPicPr>
        <p:blipFill>
          <a:blip r:embed="rId5">
            <a:alphaModFix/>
          </a:blip>
          <a:stretch>
            <a:fillRect/>
          </a:stretch>
        </p:blipFill>
        <p:spPr>
          <a:xfrm>
            <a:off x="243350" y="3277980"/>
            <a:ext cx="1726200" cy="1726200"/>
          </a:xfrm>
          <a:prstGeom prst="rect">
            <a:avLst/>
          </a:prstGeom>
          <a:noFill/>
          <a:ln>
            <a:noFill/>
          </a:ln>
        </p:spPr>
      </p:pic>
      <p:pic>
        <p:nvPicPr>
          <p:cNvPr descr="Purple Two Eyed Monster" id="317" name="Google Shape;317;p34"/>
          <p:cNvPicPr preferRelativeResize="0"/>
          <p:nvPr/>
        </p:nvPicPr>
        <p:blipFill>
          <a:blip r:embed="rId5">
            <a:alphaModFix/>
          </a:blip>
          <a:stretch>
            <a:fillRect/>
          </a:stretch>
        </p:blipFill>
        <p:spPr>
          <a:xfrm>
            <a:off x="2991475" y="3277980"/>
            <a:ext cx="1726200" cy="1726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321" name="Shape 321"/>
        <p:cNvGrpSpPr/>
        <p:nvPr/>
      </p:nvGrpSpPr>
      <p:grpSpPr>
        <a:xfrm>
          <a:off x="0" y="0"/>
          <a:ext cx="0" cy="0"/>
          <a:chOff x="0" y="0"/>
          <a:chExt cx="0" cy="0"/>
        </a:xfrm>
      </p:grpSpPr>
      <p:sp>
        <p:nvSpPr>
          <p:cNvPr id="322" name="Google Shape;322;p35"/>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323" name="Google Shape;323;p35">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4" name="Google Shape;324;p35"/>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325" name="Google Shape;325;p35"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36">
            <a:hlinkClick action="ppaction://hlinkshowjump?jump=nextslide"/>
          </p:cNvPr>
          <p:cNvSpPr/>
          <p:nvPr/>
        </p:nvSpPr>
        <p:spPr>
          <a:xfrm>
            <a:off x="6268000" y="17809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3</a:t>
            </a:r>
            <a:endParaRPr sz="8000">
              <a:latin typeface="Fredoka One"/>
              <a:ea typeface="Fredoka One"/>
              <a:cs typeface="Fredoka One"/>
              <a:sym typeface="Fredoka One"/>
            </a:endParaRPr>
          </a:p>
        </p:txBody>
      </p:sp>
      <p:sp>
        <p:nvSpPr>
          <p:cNvPr id="331" name="Google Shape;331;p36">
            <a:hlinkClick action="ppaction://hlinkshowjump?jump=nextslide"/>
          </p:cNvPr>
          <p:cNvSpPr/>
          <p:nvPr/>
        </p:nvSpPr>
        <p:spPr>
          <a:xfrm>
            <a:off x="6268000" y="2838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7</a:t>
            </a:r>
            <a:endParaRPr sz="8000">
              <a:latin typeface="Fredoka One"/>
              <a:ea typeface="Fredoka One"/>
              <a:cs typeface="Fredoka One"/>
              <a:sym typeface="Fredoka One"/>
            </a:endParaRPr>
          </a:p>
        </p:txBody>
      </p:sp>
      <p:sp>
        <p:nvSpPr>
          <p:cNvPr id="332" name="Google Shape;332;p36">
            <a:hlinkClick action="ppaction://hlinksldjump" r:id="rId4"/>
          </p:cNvPr>
          <p:cNvSpPr/>
          <p:nvPr/>
        </p:nvSpPr>
        <p:spPr>
          <a:xfrm>
            <a:off x="6268000" y="32779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pic>
        <p:nvPicPr>
          <p:cNvPr descr="Four Arm Monster" id="333" name="Google Shape;333;p36"/>
          <p:cNvPicPr preferRelativeResize="0"/>
          <p:nvPr/>
        </p:nvPicPr>
        <p:blipFill>
          <a:blip r:embed="rId5">
            <a:alphaModFix/>
          </a:blip>
          <a:stretch>
            <a:fillRect/>
          </a:stretch>
        </p:blipFill>
        <p:spPr>
          <a:xfrm>
            <a:off x="637825" y="365563"/>
            <a:ext cx="1418225" cy="1418225"/>
          </a:xfrm>
          <a:prstGeom prst="rect">
            <a:avLst/>
          </a:prstGeom>
          <a:noFill/>
          <a:ln>
            <a:noFill/>
          </a:ln>
        </p:spPr>
      </p:pic>
      <p:pic>
        <p:nvPicPr>
          <p:cNvPr descr="Four Arm Monster" id="334" name="Google Shape;334;p36"/>
          <p:cNvPicPr preferRelativeResize="0"/>
          <p:nvPr/>
        </p:nvPicPr>
        <p:blipFill>
          <a:blip r:embed="rId5">
            <a:alphaModFix/>
          </a:blip>
          <a:stretch>
            <a:fillRect/>
          </a:stretch>
        </p:blipFill>
        <p:spPr>
          <a:xfrm>
            <a:off x="637825" y="1931088"/>
            <a:ext cx="1418225" cy="1418225"/>
          </a:xfrm>
          <a:prstGeom prst="rect">
            <a:avLst/>
          </a:prstGeom>
          <a:noFill/>
          <a:ln>
            <a:noFill/>
          </a:ln>
        </p:spPr>
      </p:pic>
      <p:pic>
        <p:nvPicPr>
          <p:cNvPr descr="Four Arm Monster" id="335" name="Google Shape;335;p36"/>
          <p:cNvPicPr preferRelativeResize="0"/>
          <p:nvPr/>
        </p:nvPicPr>
        <p:blipFill>
          <a:blip r:embed="rId5">
            <a:alphaModFix/>
          </a:blip>
          <a:stretch>
            <a:fillRect/>
          </a:stretch>
        </p:blipFill>
        <p:spPr>
          <a:xfrm>
            <a:off x="637825" y="3496613"/>
            <a:ext cx="1418225" cy="1418225"/>
          </a:xfrm>
          <a:prstGeom prst="rect">
            <a:avLst/>
          </a:prstGeom>
          <a:noFill/>
          <a:ln>
            <a:noFill/>
          </a:ln>
        </p:spPr>
      </p:pic>
      <p:pic>
        <p:nvPicPr>
          <p:cNvPr descr="Four Arm Monster" id="336" name="Google Shape;336;p36"/>
          <p:cNvPicPr preferRelativeResize="0"/>
          <p:nvPr/>
        </p:nvPicPr>
        <p:blipFill>
          <a:blip r:embed="rId5">
            <a:alphaModFix/>
          </a:blip>
          <a:stretch>
            <a:fillRect/>
          </a:stretch>
        </p:blipFill>
        <p:spPr>
          <a:xfrm>
            <a:off x="2717600" y="365563"/>
            <a:ext cx="1418225" cy="1418225"/>
          </a:xfrm>
          <a:prstGeom prst="rect">
            <a:avLst/>
          </a:prstGeom>
          <a:noFill/>
          <a:ln>
            <a:noFill/>
          </a:ln>
        </p:spPr>
      </p:pic>
      <p:pic>
        <p:nvPicPr>
          <p:cNvPr descr="Four Arm Monster" id="337" name="Google Shape;337;p36"/>
          <p:cNvPicPr preferRelativeResize="0"/>
          <p:nvPr/>
        </p:nvPicPr>
        <p:blipFill>
          <a:blip r:embed="rId5">
            <a:alphaModFix/>
          </a:blip>
          <a:stretch>
            <a:fillRect/>
          </a:stretch>
        </p:blipFill>
        <p:spPr>
          <a:xfrm>
            <a:off x="2717600" y="1931088"/>
            <a:ext cx="1418225" cy="1418225"/>
          </a:xfrm>
          <a:prstGeom prst="rect">
            <a:avLst/>
          </a:prstGeom>
          <a:noFill/>
          <a:ln>
            <a:noFill/>
          </a:ln>
        </p:spPr>
      </p:pic>
      <p:pic>
        <p:nvPicPr>
          <p:cNvPr descr="Four Arm Monster" id="338" name="Google Shape;338;p36"/>
          <p:cNvPicPr preferRelativeResize="0"/>
          <p:nvPr/>
        </p:nvPicPr>
        <p:blipFill>
          <a:blip r:embed="rId5">
            <a:alphaModFix/>
          </a:blip>
          <a:stretch>
            <a:fillRect/>
          </a:stretch>
        </p:blipFill>
        <p:spPr>
          <a:xfrm>
            <a:off x="2717600" y="3496613"/>
            <a:ext cx="1418225" cy="1418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342" name="Shape 342"/>
        <p:cNvGrpSpPr/>
        <p:nvPr/>
      </p:nvGrpSpPr>
      <p:grpSpPr>
        <a:xfrm>
          <a:off x="0" y="0"/>
          <a:ext cx="0" cy="0"/>
          <a:chOff x="0" y="0"/>
          <a:chExt cx="0" cy="0"/>
        </a:xfrm>
      </p:grpSpPr>
      <p:sp>
        <p:nvSpPr>
          <p:cNvPr id="343" name="Google Shape;343;p37"/>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344" name="Google Shape;344;p37">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5" name="Google Shape;345;p37"/>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346" name="Google Shape;346;p37"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38">
            <a:hlinkClick action="ppaction://hlinkshowjump?jump=nextslide"/>
          </p:cNvPr>
          <p:cNvSpPr/>
          <p:nvPr/>
        </p:nvSpPr>
        <p:spPr>
          <a:xfrm>
            <a:off x="6268000" y="30583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a:t>
            </a:r>
            <a:endParaRPr sz="8000">
              <a:latin typeface="Fredoka One"/>
              <a:ea typeface="Fredoka One"/>
              <a:cs typeface="Fredoka One"/>
              <a:sym typeface="Fredoka One"/>
            </a:endParaRPr>
          </a:p>
        </p:txBody>
      </p:sp>
      <p:sp>
        <p:nvSpPr>
          <p:cNvPr id="352" name="Google Shape;352;p38">
            <a:hlinkClick action="ppaction://hlinkshowjump?jump=nextslide"/>
          </p:cNvPr>
          <p:cNvSpPr/>
          <p:nvPr/>
        </p:nvSpPr>
        <p:spPr>
          <a:xfrm>
            <a:off x="6268000" y="2838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8</a:t>
            </a:r>
            <a:endParaRPr sz="8000">
              <a:latin typeface="Fredoka One"/>
              <a:ea typeface="Fredoka One"/>
              <a:cs typeface="Fredoka One"/>
              <a:sym typeface="Fredoka One"/>
            </a:endParaRPr>
          </a:p>
        </p:txBody>
      </p:sp>
      <p:sp>
        <p:nvSpPr>
          <p:cNvPr id="353" name="Google Shape;353;p38">
            <a:hlinkClick action="ppaction://hlinksldjump" r:id="rId4"/>
          </p:cNvPr>
          <p:cNvSpPr/>
          <p:nvPr/>
        </p:nvSpPr>
        <p:spPr>
          <a:xfrm>
            <a:off x="6268000" y="16435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7</a:t>
            </a:r>
            <a:endParaRPr sz="8000">
              <a:latin typeface="Fredoka One"/>
              <a:ea typeface="Fredoka One"/>
              <a:cs typeface="Fredoka One"/>
              <a:sym typeface="Fredoka One"/>
            </a:endParaRPr>
          </a:p>
        </p:txBody>
      </p:sp>
      <p:pic>
        <p:nvPicPr>
          <p:cNvPr descr="Pink Monster" id="354" name="Google Shape;354;p38"/>
          <p:cNvPicPr preferRelativeResize="0"/>
          <p:nvPr/>
        </p:nvPicPr>
        <p:blipFill>
          <a:blip r:embed="rId5">
            <a:alphaModFix/>
          </a:blip>
          <a:stretch>
            <a:fillRect/>
          </a:stretch>
        </p:blipFill>
        <p:spPr>
          <a:xfrm>
            <a:off x="268000" y="329177"/>
            <a:ext cx="1379900" cy="1379875"/>
          </a:xfrm>
          <a:prstGeom prst="rect">
            <a:avLst/>
          </a:prstGeom>
          <a:noFill/>
          <a:ln>
            <a:noFill/>
          </a:ln>
        </p:spPr>
      </p:pic>
      <p:pic>
        <p:nvPicPr>
          <p:cNvPr descr="Pink Monster" id="355" name="Google Shape;355;p38"/>
          <p:cNvPicPr preferRelativeResize="0"/>
          <p:nvPr/>
        </p:nvPicPr>
        <p:blipFill>
          <a:blip r:embed="rId5">
            <a:alphaModFix/>
          </a:blip>
          <a:stretch>
            <a:fillRect/>
          </a:stretch>
        </p:blipFill>
        <p:spPr>
          <a:xfrm>
            <a:off x="1720300" y="329177"/>
            <a:ext cx="1379900" cy="1379875"/>
          </a:xfrm>
          <a:prstGeom prst="rect">
            <a:avLst/>
          </a:prstGeom>
          <a:noFill/>
          <a:ln>
            <a:noFill/>
          </a:ln>
        </p:spPr>
      </p:pic>
      <p:pic>
        <p:nvPicPr>
          <p:cNvPr descr="Pink Monster" id="356" name="Google Shape;356;p38"/>
          <p:cNvPicPr preferRelativeResize="0"/>
          <p:nvPr/>
        </p:nvPicPr>
        <p:blipFill>
          <a:blip r:embed="rId5">
            <a:alphaModFix/>
          </a:blip>
          <a:stretch>
            <a:fillRect/>
          </a:stretch>
        </p:blipFill>
        <p:spPr>
          <a:xfrm>
            <a:off x="3268000" y="329177"/>
            <a:ext cx="1379900" cy="1379875"/>
          </a:xfrm>
          <a:prstGeom prst="rect">
            <a:avLst/>
          </a:prstGeom>
          <a:noFill/>
          <a:ln>
            <a:noFill/>
          </a:ln>
        </p:spPr>
      </p:pic>
      <p:pic>
        <p:nvPicPr>
          <p:cNvPr descr="Pink Monster" id="357" name="Google Shape;357;p38"/>
          <p:cNvPicPr preferRelativeResize="0"/>
          <p:nvPr/>
        </p:nvPicPr>
        <p:blipFill>
          <a:blip r:embed="rId5">
            <a:alphaModFix/>
          </a:blip>
          <a:stretch>
            <a:fillRect/>
          </a:stretch>
        </p:blipFill>
        <p:spPr>
          <a:xfrm>
            <a:off x="386775" y="1770277"/>
            <a:ext cx="1379900" cy="1379875"/>
          </a:xfrm>
          <a:prstGeom prst="rect">
            <a:avLst/>
          </a:prstGeom>
          <a:noFill/>
          <a:ln>
            <a:noFill/>
          </a:ln>
        </p:spPr>
      </p:pic>
      <p:pic>
        <p:nvPicPr>
          <p:cNvPr descr="Pink Monster" id="358" name="Google Shape;358;p38"/>
          <p:cNvPicPr preferRelativeResize="0"/>
          <p:nvPr/>
        </p:nvPicPr>
        <p:blipFill>
          <a:blip r:embed="rId5">
            <a:alphaModFix/>
          </a:blip>
          <a:stretch>
            <a:fillRect/>
          </a:stretch>
        </p:blipFill>
        <p:spPr>
          <a:xfrm>
            <a:off x="1839075" y="1770277"/>
            <a:ext cx="1379900" cy="1379875"/>
          </a:xfrm>
          <a:prstGeom prst="rect">
            <a:avLst/>
          </a:prstGeom>
          <a:noFill/>
          <a:ln>
            <a:noFill/>
          </a:ln>
        </p:spPr>
      </p:pic>
      <p:pic>
        <p:nvPicPr>
          <p:cNvPr descr="Pink Monster" id="359" name="Google Shape;359;p38"/>
          <p:cNvPicPr preferRelativeResize="0"/>
          <p:nvPr/>
        </p:nvPicPr>
        <p:blipFill>
          <a:blip r:embed="rId5">
            <a:alphaModFix/>
          </a:blip>
          <a:stretch>
            <a:fillRect/>
          </a:stretch>
        </p:blipFill>
        <p:spPr>
          <a:xfrm>
            <a:off x="3386775" y="1770277"/>
            <a:ext cx="1379900" cy="1379875"/>
          </a:xfrm>
          <a:prstGeom prst="rect">
            <a:avLst/>
          </a:prstGeom>
          <a:noFill/>
          <a:ln>
            <a:noFill/>
          </a:ln>
        </p:spPr>
      </p:pic>
      <p:pic>
        <p:nvPicPr>
          <p:cNvPr descr="Pink Monster" id="360" name="Google Shape;360;p38"/>
          <p:cNvPicPr preferRelativeResize="0"/>
          <p:nvPr/>
        </p:nvPicPr>
        <p:blipFill>
          <a:blip r:embed="rId5">
            <a:alphaModFix/>
          </a:blip>
          <a:stretch>
            <a:fillRect/>
          </a:stretch>
        </p:blipFill>
        <p:spPr>
          <a:xfrm>
            <a:off x="1939625" y="3312202"/>
            <a:ext cx="1379900" cy="13798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364" name="Shape 364"/>
        <p:cNvGrpSpPr/>
        <p:nvPr/>
      </p:nvGrpSpPr>
      <p:grpSpPr>
        <a:xfrm>
          <a:off x="0" y="0"/>
          <a:ext cx="0" cy="0"/>
          <a:chOff x="0" y="0"/>
          <a:chExt cx="0" cy="0"/>
        </a:xfrm>
      </p:grpSpPr>
      <p:sp>
        <p:nvSpPr>
          <p:cNvPr id="365" name="Google Shape;365;p39"/>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366" name="Google Shape;366;p39">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7" name="Google Shape;367;p39"/>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368" name="Google Shape;368;p39"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2" name="Shape 372"/>
        <p:cNvGrpSpPr/>
        <p:nvPr/>
      </p:nvGrpSpPr>
      <p:grpSpPr>
        <a:xfrm>
          <a:off x="0" y="0"/>
          <a:ext cx="0" cy="0"/>
          <a:chOff x="0" y="0"/>
          <a:chExt cx="0" cy="0"/>
        </a:xfrm>
      </p:grpSpPr>
      <p:sp>
        <p:nvSpPr>
          <p:cNvPr id="373" name="Google Shape;373;p40">
            <a:hlinkClick action="ppaction://hlinkshowjump?jump=nextslide"/>
          </p:cNvPr>
          <p:cNvSpPr/>
          <p:nvPr/>
        </p:nvSpPr>
        <p:spPr>
          <a:xfrm>
            <a:off x="6268000" y="30583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sp>
        <p:nvSpPr>
          <p:cNvPr id="374" name="Google Shape;374;p40">
            <a:hlinkClick action="ppaction://hlinkshowjump?jump=nextslide"/>
          </p:cNvPr>
          <p:cNvSpPr/>
          <p:nvPr/>
        </p:nvSpPr>
        <p:spPr>
          <a:xfrm>
            <a:off x="6268000" y="15949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9</a:t>
            </a:r>
            <a:endParaRPr sz="8000">
              <a:latin typeface="Fredoka One"/>
              <a:ea typeface="Fredoka One"/>
              <a:cs typeface="Fredoka One"/>
              <a:sym typeface="Fredoka One"/>
            </a:endParaRPr>
          </a:p>
        </p:txBody>
      </p:sp>
      <p:sp>
        <p:nvSpPr>
          <p:cNvPr id="375" name="Google Shape;375;p40">
            <a:hlinkClick action="ppaction://hlinksldjump" r:id="rId4"/>
          </p:cNvPr>
          <p:cNvSpPr/>
          <p:nvPr/>
        </p:nvSpPr>
        <p:spPr>
          <a:xfrm>
            <a:off x="6268000" y="1314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8</a:t>
            </a:r>
            <a:endParaRPr sz="8000">
              <a:latin typeface="Fredoka One"/>
              <a:ea typeface="Fredoka One"/>
              <a:cs typeface="Fredoka One"/>
              <a:sym typeface="Fredoka One"/>
            </a:endParaRPr>
          </a:p>
        </p:txBody>
      </p:sp>
      <p:pic>
        <p:nvPicPr>
          <p:cNvPr descr="Silly Monster" id="376" name="Google Shape;376;p40"/>
          <p:cNvPicPr preferRelativeResize="0"/>
          <p:nvPr/>
        </p:nvPicPr>
        <p:blipFill>
          <a:blip r:embed="rId5">
            <a:alphaModFix/>
          </a:blip>
          <a:stretch>
            <a:fillRect/>
          </a:stretch>
        </p:blipFill>
        <p:spPr>
          <a:xfrm>
            <a:off x="559350" y="131475"/>
            <a:ext cx="1190625" cy="1190625"/>
          </a:xfrm>
          <a:prstGeom prst="rect">
            <a:avLst/>
          </a:prstGeom>
          <a:noFill/>
          <a:ln>
            <a:noFill/>
          </a:ln>
        </p:spPr>
      </p:pic>
      <p:pic>
        <p:nvPicPr>
          <p:cNvPr descr="Silly Monster" id="377" name="Google Shape;377;p40"/>
          <p:cNvPicPr preferRelativeResize="0"/>
          <p:nvPr/>
        </p:nvPicPr>
        <p:blipFill>
          <a:blip r:embed="rId5">
            <a:alphaModFix/>
          </a:blip>
          <a:stretch>
            <a:fillRect/>
          </a:stretch>
        </p:blipFill>
        <p:spPr>
          <a:xfrm>
            <a:off x="610900" y="1407138"/>
            <a:ext cx="1190625" cy="1190625"/>
          </a:xfrm>
          <a:prstGeom prst="rect">
            <a:avLst/>
          </a:prstGeom>
          <a:noFill/>
          <a:ln>
            <a:noFill/>
          </a:ln>
        </p:spPr>
      </p:pic>
      <p:pic>
        <p:nvPicPr>
          <p:cNvPr descr="Silly Monster" id="378" name="Google Shape;378;p40"/>
          <p:cNvPicPr preferRelativeResize="0"/>
          <p:nvPr/>
        </p:nvPicPr>
        <p:blipFill>
          <a:blip r:embed="rId5">
            <a:alphaModFix/>
          </a:blip>
          <a:stretch>
            <a:fillRect/>
          </a:stretch>
        </p:blipFill>
        <p:spPr>
          <a:xfrm>
            <a:off x="662425" y="2640288"/>
            <a:ext cx="1190625" cy="1190625"/>
          </a:xfrm>
          <a:prstGeom prst="rect">
            <a:avLst/>
          </a:prstGeom>
          <a:noFill/>
          <a:ln>
            <a:noFill/>
          </a:ln>
        </p:spPr>
      </p:pic>
      <p:pic>
        <p:nvPicPr>
          <p:cNvPr descr="Silly Monster" id="379" name="Google Shape;379;p40"/>
          <p:cNvPicPr preferRelativeResize="0"/>
          <p:nvPr/>
        </p:nvPicPr>
        <p:blipFill>
          <a:blip r:embed="rId5">
            <a:alphaModFix/>
          </a:blip>
          <a:stretch>
            <a:fillRect/>
          </a:stretch>
        </p:blipFill>
        <p:spPr>
          <a:xfrm>
            <a:off x="662425" y="3873438"/>
            <a:ext cx="1190625" cy="1190625"/>
          </a:xfrm>
          <a:prstGeom prst="rect">
            <a:avLst/>
          </a:prstGeom>
          <a:noFill/>
          <a:ln>
            <a:noFill/>
          </a:ln>
        </p:spPr>
      </p:pic>
      <p:pic>
        <p:nvPicPr>
          <p:cNvPr descr="Silly Monster" id="380" name="Google Shape;380;p40"/>
          <p:cNvPicPr preferRelativeResize="0"/>
          <p:nvPr/>
        </p:nvPicPr>
        <p:blipFill>
          <a:blip r:embed="rId5">
            <a:alphaModFix/>
          </a:blip>
          <a:stretch>
            <a:fillRect/>
          </a:stretch>
        </p:blipFill>
        <p:spPr>
          <a:xfrm>
            <a:off x="2504675" y="105450"/>
            <a:ext cx="1190625" cy="1190625"/>
          </a:xfrm>
          <a:prstGeom prst="rect">
            <a:avLst/>
          </a:prstGeom>
          <a:noFill/>
          <a:ln>
            <a:noFill/>
          </a:ln>
        </p:spPr>
      </p:pic>
      <p:pic>
        <p:nvPicPr>
          <p:cNvPr descr="Silly Monster" id="381" name="Google Shape;381;p40"/>
          <p:cNvPicPr preferRelativeResize="0"/>
          <p:nvPr/>
        </p:nvPicPr>
        <p:blipFill>
          <a:blip r:embed="rId5">
            <a:alphaModFix/>
          </a:blip>
          <a:stretch>
            <a:fillRect/>
          </a:stretch>
        </p:blipFill>
        <p:spPr>
          <a:xfrm>
            <a:off x="2556225" y="1381113"/>
            <a:ext cx="1190625" cy="1190625"/>
          </a:xfrm>
          <a:prstGeom prst="rect">
            <a:avLst/>
          </a:prstGeom>
          <a:noFill/>
          <a:ln>
            <a:noFill/>
          </a:ln>
        </p:spPr>
      </p:pic>
      <p:pic>
        <p:nvPicPr>
          <p:cNvPr descr="Silly Monster" id="382" name="Google Shape;382;p40"/>
          <p:cNvPicPr preferRelativeResize="0"/>
          <p:nvPr/>
        </p:nvPicPr>
        <p:blipFill>
          <a:blip r:embed="rId5">
            <a:alphaModFix/>
          </a:blip>
          <a:stretch>
            <a:fillRect/>
          </a:stretch>
        </p:blipFill>
        <p:spPr>
          <a:xfrm>
            <a:off x="2607750" y="2614263"/>
            <a:ext cx="1190625" cy="1190625"/>
          </a:xfrm>
          <a:prstGeom prst="rect">
            <a:avLst/>
          </a:prstGeom>
          <a:noFill/>
          <a:ln>
            <a:noFill/>
          </a:ln>
        </p:spPr>
      </p:pic>
      <p:pic>
        <p:nvPicPr>
          <p:cNvPr descr="Silly Monster" id="383" name="Google Shape;383;p40"/>
          <p:cNvPicPr preferRelativeResize="0"/>
          <p:nvPr/>
        </p:nvPicPr>
        <p:blipFill>
          <a:blip r:embed="rId5">
            <a:alphaModFix/>
          </a:blip>
          <a:stretch>
            <a:fillRect/>
          </a:stretch>
        </p:blipFill>
        <p:spPr>
          <a:xfrm>
            <a:off x="2607750" y="3847413"/>
            <a:ext cx="1190625" cy="1190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387" name="Shape 387"/>
        <p:cNvGrpSpPr/>
        <p:nvPr/>
      </p:nvGrpSpPr>
      <p:grpSpPr>
        <a:xfrm>
          <a:off x="0" y="0"/>
          <a:ext cx="0" cy="0"/>
          <a:chOff x="0" y="0"/>
          <a:chExt cx="0" cy="0"/>
        </a:xfrm>
      </p:grpSpPr>
      <p:sp>
        <p:nvSpPr>
          <p:cNvPr id="388" name="Google Shape;388;p41"/>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389" name="Google Shape;389;p41">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 name="Google Shape;390;p41"/>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391" name="Google Shape;391;p41"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42">
            <a:hlinkClick action="ppaction://hlinkshowjump?jump=nextslide"/>
          </p:cNvPr>
          <p:cNvSpPr/>
          <p:nvPr/>
        </p:nvSpPr>
        <p:spPr>
          <a:xfrm>
            <a:off x="6268000" y="30583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sp>
        <p:nvSpPr>
          <p:cNvPr id="397" name="Google Shape;397;p42">
            <a:hlinkClick action="ppaction://hlinksldjump" r:id="rId4"/>
          </p:cNvPr>
          <p:cNvSpPr/>
          <p:nvPr/>
        </p:nvSpPr>
        <p:spPr>
          <a:xfrm>
            <a:off x="6268000" y="15949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9</a:t>
            </a:r>
            <a:endParaRPr sz="8000">
              <a:latin typeface="Fredoka One"/>
              <a:ea typeface="Fredoka One"/>
              <a:cs typeface="Fredoka One"/>
              <a:sym typeface="Fredoka One"/>
            </a:endParaRPr>
          </a:p>
        </p:txBody>
      </p:sp>
      <p:sp>
        <p:nvSpPr>
          <p:cNvPr id="398" name="Google Shape;398;p42">
            <a:hlinkClick action="ppaction://hlinkshowjump?jump=nextslide"/>
          </p:cNvPr>
          <p:cNvSpPr/>
          <p:nvPr/>
        </p:nvSpPr>
        <p:spPr>
          <a:xfrm>
            <a:off x="6268000" y="1314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8</a:t>
            </a:r>
            <a:endParaRPr sz="8000">
              <a:latin typeface="Fredoka One"/>
              <a:ea typeface="Fredoka One"/>
              <a:cs typeface="Fredoka One"/>
              <a:sym typeface="Fredoka One"/>
            </a:endParaRPr>
          </a:p>
        </p:txBody>
      </p:sp>
      <p:pic>
        <p:nvPicPr>
          <p:cNvPr descr="Three Eyed Monster" id="399" name="Google Shape;399;p42"/>
          <p:cNvPicPr preferRelativeResize="0"/>
          <p:nvPr/>
        </p:nvPicPr>
        <p:blipFill>
          <a:blip r:embed="rId5">
            <a:alphaModFix/>
          </a:blip>
          <a:stretch>
            <a:fillRect/>
          </a:stretch>
        </p:blipFill>
        <p:spPr>
          <a:xfrm>
            <a:off x="377075" y="292350"/>
            <a:ext cx="1190625" cy="1190625"/>
          </a:xfrm>
          <a:prstGeom prst="rect">
            <a:avLst/>
          </a:prstGeom>
          <a:noFill/>
          <a:ln>
            <a:noFill/>
          </a:ln>
        </p:spPr>
      </p:pic>
      <p:pic>
        <p:nvPicPr>
          <p:cNvPr descr="Three Eyed Monster" id="400" name="Google Shape;400;p42"/>
          <p:cNvPicPr preferRelativeResize="0"/>
          <p:nvPr/>
        </p:nvPicPr>
        <p:blipFill>
          <a:blip r:embed="rId5">
            <a:alphaModFix/>
          </a:blip>
          <a:stretch>
            <a:fillRect/>
          </a:stretch>
        </p:blipFill>
        <p:spPr>
          <a:xfrm>
            <a:off x="1755538" y="292350"/>
            <a:ext cx="1190625" cy="1190625"/>
          </a:xfrm>
          <a:prstGeom prst="rect">
            <a:avLst/>
          </a:prstGeom>
          <a:noFill/>
          <a:ln>
            <a:noFill/>
          </a:ln>
        </p:spPr>
      </p:pic>
      <p:pic>
        <p:nvPicPr>
          <p:cNvPr descr="Three Eyed Monster" id="401" name="Google Shape;401;p42"/>
          <p:cNvPicPr preferRelativeResize="0"/>
          <p:nvPr/>
        </p:nvPicPr>
        <p:blipFill>
          <a:blip r:embed="rId5">
            <a:alphaModFix/>
          </a:blip>
          <a:stretch>
            <a:fillRect/>
          </a:stretch>
        </p:blipFill>
        <p:spPr>
          <a:xfrm>
            <a:off x="3134000" y="292350"/>
            <a:ext cx="1190625" cy="1190625"/>
          </a:xfrm>
          <a:prstGeom prst="rect">
            <a:avLst/>
          </a:prstGeom>
          <a:noFill/>
          <a:ln>
            <a:noFill/>
          </a:ln>
        </p:spPr>
      </p:pic>
      <p:pic>
        <p:nvPicPr>
          <p:cNvPr descr="Three Eyed Monster" id="402" name="Google Shape;402;p42"/>
          <p:cNvPicPr preferRelativeResize="0"/>
          <p:nvPr/>
        </p:nvPicPr>
        <p:blipFill>
          <a:blip r:embed="rId5">
            <a:alphaModFix/>
          </a:blip>
          <a:stretch>
            <a:fillRect/>
          </a:stretch>
        </p:blipFill>
        <p:spPr>
          <a:xfrm>
            <a:off x="449275" y="1640263"/>
            <a:ext cx="1190625" cy="1190625"/>
          </a:xfrm>
          <a:prstGeom prst="rect">
            <a:avLst/>
          </a:prstGeom>
          <a:noFill/>
          <a:ln>
            <a:noFill/>
          </a:ln>
        </p:spPr>
      </p:pic>
      <p:pic>
        <p:nvPicPr>
          <p:cNvPr descr="Three Eyed Monster" id="403" name="Google Shape;403;p42"/>
          <p:cNvPicPr preferRelativeResize="0"/>
          <p:nvPr/>
        </p:nvPicPr>
        <p:blipFill>
          <a:blip r:embed="rId5">
            <a:alphaModFix/>
          </a:blip>
          <a:stretch>
            <a:fillRect/>
          </a:stretch>
        </p:blipFill>
        <p:spPr>
          <a:xfrm>
            <a:off x="1827738" y="1640263"/>
            <a:ext cx="1190625" cy="1190625"/>
          </a:xfrm>
          <a:prstGeom prst="rect">
            <a:avLst/>
          </a:prstGeom>
          <a:noFill/>
          <a:ln>
            <a:noFill/>
          </a:ln>
        </p:spPr>
      </p:pic>
      <p:pic>
        <p:nvPicPr>
          <p:cNvPr descr="Three Eyed Monster" id="404" name="Google Shape;404;p42"/>
          <p:cNvPicPr preferRelativeResize="0"/>
          <p:nvPr/>
        </p:nvPicPr>
        <p:blipFill>
          <a:blip r:embed="rId5">
            <a:alphaModFix/>
          </a:blip>
          <a:stretch>
            <a:fillRect/>
          </a:stretch>
        </p:blipFill>
        <p:spPr>
          <a:xfrm>
            <a:off x="3206200" y="1640263"/>
            <a:ext cx="1190625" cy="1190625"/>
          </a:xfrm>
          <a:prstGeom prst="rect">
            <a:avLst/>
          </a:prstGeom>
          <a:noFill/>
          <a:ln>
            <a:noFill/>
          </a:ln>
        </p:spPr>
      </p:pic>
      <p:pic>
        <p:nvPicPr>
          <p:cNvPr descr="Three Eyed Monster" id="405" name="Google Shape;405;p42"/>
          <p:cNvPicPr preferRelativeResize="0"/>
          <p:nvPr/>
        </p:nvPicPr>
        <p:blipFill>
          <a:blip r:embed="rId5">
            <a:alphaModFix/>
          </a:blip>
          <a:stretch>
            <a:fillRect/>
          </a:stretch>
        </p:blipFill>
        <p:spPr>
          <a:xfrm>
            <a:off x="449288" y="2876213"/>
            <a:ext cx="1190625" cy="1190625"/>
          </a:xfrm>
          <a:prstGeom prst="rect">
            <a:avLst/>
          </a:prstGeom>
          <a:noFill/>
          <a:ln>
            <a:noFill/>
          </a:ln>
        </p:spPr>
      </p:pic>
      <p:pic>
        <p:nvPicPr>
          <p:cNvPr descr="Three Eyed Monster" id="406" name="Google Shape;406;p42"/>
          <p:cNvPicPr preferRelativeResize="0"/>
          <p:nvPr/>
        </p:nvPicPr>
        <p:blipFill>
          <a:blip r:embed="rId5">
            <a:alphaModFix/>
          </a:blip>
          <a:stretch>
            <a:fillRect/>
          </a:stretch>
        </p:blipFill>
        <p:spPr>
          <a:xfrm>
            <a:off x="1827750" y="2876213"/>
            <a:ext cx="1190625" cy="1190625"/>
          </a:xfrm>
          <a:prstGeom prst="rect">
            <a:avLst/>
          </a:prstGeom>
          <a:noFill/>
          <a:ln>
            <a:noFill/>
          </a:ln>
        </p:spPr>
      </p:pic>
      <p:pic>
        <p:nvPicPr>
          <p:cNvPr descr="Three Eyed Monster" id="407" name="Google Shape;407;p42"/>
          <p:cNvPicPr preferRelativeResize="0"/>
          <p:nvPr/>
        </p:nvPicPr>
        <p:blipFill>
          <a:blip r:embed="rId5">
            <a:alphaModFix/>
          </a:blip>
          <a:stretch>
            <a:fillRect/>
          </a:stretch>
        </p:blipFill>
        <p:spPr>
          <a:xfrm>
            <a:off x="3206213" y="2876213"/>
            <a:ext cx="1190625" cy="1190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411" name="Shape 411"/>
        <p:cNvGrpSpPr/>
        <p:nvPr/>
      </p:nvGrpSpPr>
      <p:grpSpPr>
        <a:xfrm>
          <a:off x="0" y="0"/>
          <a:ext cx="0" cy="0"/>
          <a:chOff x="0" y="0"/>
          <a:chExt cx="0" cy="0"/>
        </a:xfrm>
      </p:grpSpPr>
      <p:sp>
        <p:nvSpPr>
          <p:cNvPr id="412" name="Google Shape;412;p43"/>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413" name="Google Shape;413;p43">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4" name="Google Shape;414;p43"/>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415" name="Google Shape;415;p43"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9" name="Shape 419"/>
        <p:cNvGrpSpPr/>
        <p:nvPr/>
      </p:nvGrpSpPr>
      <p:grpSpPr>
        <a:xfrm>
          <a:off x="0" y="0"/>
          <a:ext cx="0" cy="0"/>
          <a:chOff x="0" y="0"/>
          <a:chExt cx="0" cy="0"/>
        </a:xfrm>
      </p:grpSpPr>
      <p:sp>
        <p:nvSpPr>
          <p:cNvPr id="420" name="Google Shape;420;p44">
            <a:hlinkClick action="ppaction://hlinksldjump" r:id="rId4"/>
          </p:cNvPr>
          <p:cNvSpPr/>
          <p:nvPr/>
        </p:nvSpPr>
        <p:spPr>
          <a:xfrm>
            <a:off x="6268000" y="30583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I0</a:t>
            </a:r>
            <a:endParaRPr sz="8000">
              <a:latin typeface="Fredoka One"/>
              <a:ea typeface="Fredoka One"/>
              <a:cs typeface="Fredoka One"/>
              <a:sym typeface="Fredoka One"/>
            </a:endParaRPr>
          </a:p>
        </p:txBody>
      </p:sp>
      <p:sp>
        <p:nvSpPr>
          <p:cNvPr id="421" name="Google Shape;421;p44">
            <a:hlinkClick action="ppaction://hlinkshowjump?jump=nextslide"/>
          </p:cNvPr>
          <p:cNvSpPr/>
          <p:nvPr/>
        </p:nvSpPr>
        <p:spPr>
          <a:xfrm>
            <a:off x="6268000" y="1314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8</a:t>
            </a:r>
            <a:endParaRPr sz="8000">
              <a:latin typeface="Fredoka One"/>
              <a:ea typeface="Fredoka One"/>
              <a:cs typeface="Fredoka One"/>
              <a:sym typeface="Fredoka One"/>
            </a:endParaRPr>
          </a:p>
        </p:txBody>
      </p:sp>
      <p:pic>
        <p:nvPicPr>
          <p:cNvPr descr="Funny Monster" id="422" name="Google Shape;422;p44"/>
          <p:cNvPicPr preferRelativeResize="0"/>
          <p:nvPr/>
        </p:nvPicPr>
        <p:blipFill>
          <a:blip r:embed="rId5">
            <a:alphaModFix/>
          </a:blip>
          <a:stretch>
            <a:fillRect/>
          </a:stretch>
        </p:blipFill>
        <p:spPr>
          <a:xfrm>
            <a:off x="709325" y="187274"/>
            <a:ext cx="1168534" cy="1126829"/>
          </a:xfrm>
          <a:prstGeom prst="rect">
            <a:avLst/>
          </a:prstGeom>
          <a:noFill/>
          <a:ln>
            <a:noFill/>
          </a:ln>
        </p:spPr>
      </p:pic>
      <p:pic>
        <p:nvPicPr>
          <p:cNvPr descr="Funny Monster" id="423" name="Google Shape;423;p44"/>
          <p:cNvPicPr preferRelativeResize="0"/>
          <p:nvPr/>
        </p:nvPicPr>
        <p:blipFill>
          <a:blip r:embed="rId5">
            <a:alphaModFix/>
          </a:blip>
          <a:stretch>
            <a:fillRect/>
          </a:stretch>
        </p:blipFill>
        <p:spPr>
          <a:xfrm>
            <a:off x="1877859" y="230171"/>
            <a:ext cx="1168534" cy="1126829"/>
          </a:xfrm>
          <a:prstGeom prst="rect">
            <a:avLst/>
          </a:prstGeom>
          <a:noFill/>
          <a:ln>
            <a:noFill/>
          </a:ln>
        </p:spPr>
      </p:pic>
      <p:pic>
        <p:nvPicPr>
          <p:cNvPr descr="Funny Monster" id="424" name="Google Shape;424;p44"/>
          <p:cNvPicPr preferRelativeResize="0"/>
          <p:nvPr/>
        </p:nvPicPr>
        <p:blipFill>
          <a:blip r:embed="rId5">
            <a:alphaModFix/>
          </a:blip>
          <a:stretch>
            <a:fillRect/>
          </a:stretch>
        </p:blipFill>
        <p:spPr>
          <a:xfrm>
            <a:off x="3138575" y="230171"/>
            <a:ext cx="1168534" cy="1126829"/>
          </a:xfrm>
          <a:prstGeom prst="rect">
            <a:avLst/>
          </a:prstGeom>
          <a:noFill/>
          <a:ln>
            <a:noFill/>
          </a:ln>
        </p:spPr>
      </p:pic>
      <p:pic>
        <p:nvPicPr>
          <p:cNvPr descr="Funny Monster" id="425" name="Google Shape;425;p44"/>
          <p:cNvPicPr preferRelativeResize="0"/>
          <p:nvPr/>
        </p:nvPicPr>
        <p:blipFill>
          <a:blip r:embed="rId5">
            <a:alphaModFix/>
          </a:blip>
          <a:stretch>
            <a:fillRect/>
          </a:stretch>
        </p:blipFill>
        <p:spPr>
          <a:xfrm>
            <a:off x="663238" y="1356999"/>
            <a:ext cx="1168534" cy="1126829"/>
          </a:xfrm>
          <a:prstGeom prst="rect">
            <a:avLst/>
          </a:prstGeom>
          <a:noFill/>
          <a:ln>
            <a:noFill/>
          </a:ln>
        </p:spPr>
      </p:pic>
      <p:pic>
        <p:nvPicPr>
          <p:cNvPr descr="Funny Monster" id="426" name="Google Shape;426;p44"/>
          <p:cNvPicPr preferRelativeResize="0"/>
          <p:nvPr/>
        </p:nvPicPr>
        <p:blipFill>
          <a:blip r:embed="rId5">
            <a:alphaModFix/>
          </a:blip>
          <a:stretch>
            <a:fillRect/>
          </a:stretch>
        </p:blipFill>
        <p:spPr>
          <a:xfrm>
            <a:off x="1831771" y="1399896"/>
            <a:ext cx="1168534" cy="1126829"/>
          </a:xfrm>
          <a:prstGeom prst="rect">
            <a:avLst/>
          </a:prstGeom>
          <a:noFill/>
          <a:ln>
            <a:noFill/>
          </a:ln>
        </p:spPr>
      </p:pic>
      <p:pic>
        <p:nvPicPr>
          <p:cNvPr descr="Funny Monster" id="427" name="Google Shape;427;p44"/>
          <p:cNvPicPr preferRelativeResize="0"/>
          <p:nvPr/>
        </p:nvPicPr>
        <p:blipFill>
          <a:blip r:embed="rId5">
            <a:alphaModFix/>
          </a:blip>
          <a:stretch>
            <a:fillRect/>
          </a:stretch>
        </p:blipFill>
        <p:spPr>
          <a:xfrm>
            <a:off x="3092487" y="1399896"/>
            <a:ext cx="1168534" cy="1126829"/>
          </a:xfrm>
          <a:prstGeom prst="rect">
            <a:avLst/>
          </a:prstGeom>
          <a:noFill/>
          <a:ln>
            <a:noFill/>
          </a:ln>
        </p:spPr>
      </p:pic>
      <p:pic>
        <p:nvPicPr>
          <p:cNvPr descr="Funny Monster" id="428" name="Google Shape;428;p44"/>
          <p:cNvPicPr preferRelativeResize="0"/>
          <p:nvPr/>
        </p:nvPicPr>
        <p:blipFill>
          <a:blip r:embed="rId5">
            <a:alphaModFix/>
          </a:blip>
          <a:stretch>
            <a:fillRect/>
          </a:stretch>
        </p:blipFill>
        <p:spPr>
          <a:xfrm>
            <a:off x="709313" y="2569624"/>
            <a:ext cx="1168534" cy="1126829"/>
          </a:xfrm>
          <a:prstGeom prst="rect">
            <a:avLst/>
          </a:prstGeom>
          <a:noFill/>
          <a:ln>
            <a:noFill/>
          </a:ln>
        </p:spPr>
      </p:pic>
      <p:pic>
        <p:nvPicPr>
          <p:cNvPr descr="Funny Monster" id="429" name="Google Shape;429;p44"/>
          <p:cNvPicPr preferRelativeResize="0"/>
          <p:nvPr/>
        </p:nvPicPr>
        <p:blipFill>
          <a:blip r:embed="rId5">
            <a:alphaModFix/>
          </a:blip>
          <a:stretch>
            <a:fillRect/>
          </a:stretch>
        </p:blipFill>
        <p:spPr>
          <a:xfrm>
            <a:off x="1877846" y="2612521"/>
            <a:ext cx="1168534" cy="1126829"/>
          </a:xfrm>
          <a:prstGeom prst="rect">
            <a:avLst/>
          </a:prstGeom>
          <a:noFill/>
          <a:ln>
            <a:noFill/>
          </a:ln>
        </p:spPr>
      </p:pic>
      <p:pic>
        <p:nvPicPr>
          <p:cNvPr descr="Funny Monster" id="430" name="Google Shape;430;p44"/>
          <p:cNvPicPr preferRelativeResize="0"/>
          <p:nvPr/>
        </p:nvPicPr>
        <p:blipFill>
          <a:blip r:embed="rId5">
            <a:alphaModFix/>
          </a:blip>
          <a:stretch>
            <a:fillRect/>
          </a:stretch>
        </p:blipFill>
        <p:spPr>
          <a:xfrm>
            <a:off x="3138562" y="2612521"/>
            <a:ext cx="1168534" cy="1126829"/>
          </a:xfrm>
          <a:prstGeom prst="rect">
            <a:avLst/>
          </a:prstGeom>
          <a:noFill/>
          <a:ln>
            <a:noFill/>
          </a:ln>
        </p:spPr>
      </p:pic>
      <p:pic>
        <p:nvPicPr>
          <p:cNvPr descr="Funny Monster" id="431" name="Google Shape;431;p44"/>
          <p:cNvPicPr preferRelativeResize="0"/>
          <p:nvPr/>
        </p:nvPicPr>
        <p:blipFill>
          <a:blip r:embed="rId5">
            <a:alphaModFix/>
          </a:blip>
          <a:stretch>
            <a:fillRect/>
          </a:stretch>
        </p:blipFill>
        <p:spPr>
          <a:xfrm>
            <a:off x="1877850" y="3825146"/>
            <a:ext cx="1168534" cy="1126829"/>
          </a:xfrm>
          <a:prstGeom prst="rect">
            <a:avLst/>
          </a:prstGeom>
          <a:noFill/>
          <a:ln>
            <a:noFill/>
          </a:ln>
        </p:spPr>
      </p:pic>
      <p:sp>
        <p:nvSpPr>
          <p:cNvPr id="432" name="Google Shape;432;p44">
            <a:hlinkClick action="ppaction://hlinkshowjump?jump=nextslide"/>
          </p:cNvPr>
          <p:cNvSpPr/>
          <p:nvPr/>
        </p:nvSpPr>
        <p:spPr>
          <a:xfrm>
            <a:off x="6268000" y="15949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5</a:t>
            </a:r>
            <a:endParaRPr sz="8000">
              <a:latin typeface="Fredoka One"/>
              <a:ea typeface="Fredoka One"/>
              <a:cs typeface="Fredoka One"/>
              <a:sym typeface="Fredoka On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436" name="Shape 436"/>
        <p:cNvGrpSpPr/>
        <p:nvPr/>
      </p:nvGrpSpPr>
      <p:grpSpPr>
        <a:xfrm>
          <a:off x="0" y="0"/>
          <a:ext cx="0" cy="0"/>
          <a:chOff x="0" y="0"/>
          <a:chExt cx="0" cy="0"/>
        </a:xfrm>
      </p:grpSpPr>
      <p:sp>
        <p:nvSpPr>
          <p:cNvPr id="437" name="Google Shape;437;p45"/>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438" name="Google Shape;438;p45">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9" name="Google Shape;439;p45"/>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440" name="Google Shape;440;p45"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4" name="Shape 444"/>
        <p:cNvGrpSpPr/>
        <p:nvPr/>
      </p:nvGrpSpPr>
      <p:grpSpPr>
        <a:xfrm>
          <a:off x="0" y="0"/>
          <a:ext cx="0" cy="0"/>
          <a:chOff x="0" y="0"/>
          <a:chExt cx="0" cy="0"/>
        </a:xfrm>
      </p:grpSpPr>
      <p:sp>
        <p:nvSpPr>
          <p:cNvPr id="445" name="Google Shape;445;p46">
            <a:hlinkClick action="ppaction://hlinksldjump" r:id="rId4"/>
          </p:cNvPr>
          <p:cNvSpPr/>
          <p:nvPr/>
        </p:nvSpPr>
        <p:spPr>
          <a:xfrm>
            <a:off x="6268000" y="15802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II</a:t>
            </a:r>
            <a:endParaRPr sz="8000">
              <a:latin typeface="Fredoka One"/>
              <a:ea typeface="Fredoka One"/>
              <a:cs typeface="Fredoka One"/>
              <a:sym typeface="Fredoka One"/>
            </a:endParaRPr>
          </a:p>
        </p:txBody>
      </p:sp>
      <p:sp>
        <p:nvSpPr>
          <p:cNvPr id="446" name="Google Shape;446;p46">
            <a:hlinkClick action="ppaction://hlinkshowjump?jump=nextslide"/>
          </p:cNvPr>
          <p:cNvSpPr/>
          <p:nvPr/>
        </p:nvSpPr>
        <p:spPr>
          <a:xfrm>
            <a:off x="6268000" y="1314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8</a:t>
            </a:r>
            <a:endParaRPr sz="8000">
              <a:latin typeface="Fredoka One"/>
              <a:ea typeface="Fredoka One"/>
              <a:cs typeface="Fredoka One"/>
              <a:sym typeface="Fredoka One"/>
            </a:endParaRPr>
          </a:p>
        </p:txBody>
      </p:sp>
      <p:sp>
        <p:nvSpPr>
          <p:cNvPr id="447" name="Google Shape;447;p46">
            <a:hlinkClick action="ppaction://hlinkshowjump?jump=nextslide"/>
          </p:cNvPr>
          <p:cNvSpPr/>
          <p:nvPr/>
        </p:nvSpPr>
        <p:spPr>
          <a:xfrm>
            <a:off x="6268000" y="30289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I0</a:t>
            </a:r>
            <a:endParaRPr sz="8000">
              <a:latin typeface="Fredoka One"/>
              <a:ea typeface="Fredoka One"/>
              <a:cs typeface="Fredoka One"/>
              <a:sym typeface="Fredoka One"/>
            </a:endParaRPr>
          </a:p>
        </p:txBody>
      </p:sp>
      <p:pic>
        <p:nvPicPr>
          <p:cNvPr descr="Goofy Monster" id="448" name="Google Shape;448;p46"/>
          <p:cNvPicPr preferRelativeResize="0"/>
          <p:nvPr/>
        </p:nvPicPr>
        <p:blipFill>
          <a:blip r:embed="rId5">
            <a:alphaModFix/>
          </a:blip>
          <a:stretch>
            <a:fillRect/>
          </a:stretch>
        </p:blipFill>
        <p:spPr>
          <a:xfrm>
            <a:off x="308300" y="795600"/>
            <a:ext cx="1123900" cy="1123900"/>
          </a:xfrm>
          <a:prstGeom prst="rect">
            <a:avLst/>
          </a:prstGeom>
          <a:noFill/>
          <a:ln>
            <a:noFill/>
          </a:ln>
        </p:spPr>
      </p:pic>
      <p:pic>
        <p:nvPicPr>
          <p:cNvPr descr="Goofy Monster" id="449" name="Google Shape;449;p46"/>
          <p:cNvPicPr preferRelativeResize="0"/>
          <p:nvPr/>
        </p:nvPicPr>
        <p:blipFill>
          <a:blip r:embed="rId5">
            <a:alphaModFix/>
          </a:blip>
          <a:stretch>
            <a:fillRect/>
          </a:stretch>
        </p:blipFill>
        <p:spPr>
          <a:xfrm>
            <a:off x="1432200" y="795600"/>
            <a:ext cx="1123900" cy="1123900"/>
          </a:xfrm>
          <a:prstGeom prst="rect">
            <a:avLst/>
          </a:prstGeom>
          <a:noFill/>
          <a:ln>
            <a:noFill/>
          </a:ln>
        </p:spPr>
      </p:pic>
      <p:pic>
        <p:nvPicPr>
          <p:cNvPr descr="Goofy Monster" id="450" name="Google Shape;450;p46"/>
          <p:cNvPicPr preferRelativeResize="0"/>
          <p:nvPr/>
        </p:nvPicPr>
        <p:blipFill>
          <a:blip r:embed="rId5">
            <a:alphaModFix/>
          </a:blip>
          <a:stretch>
            <a:fillRect/>
          </a:stretch>
        </p:blipFill>
        <p:spPr>
          <a:xfrm>
            <a:off x="2556100" y="828950"/>
            <a:ext cx="1123900" cy="1123900"/>
          </a:xfrm>
          <a:prstGeom prst="rect">
            <a:avLst/>
          </a:prstGeom>
          <a:noFill/>
          <a:ln>
            <a:noFill/>
          </a:ln>
        </p:spPr>
      </p:pic>
      <p:pic>
        <p:nvPicPr>
          <p:cNvPr descr="Goofy Monster" id="451" name="Google Shape;451;p46"/>
          <p:cNvPicPr preferRelativeResize="0"/>
          <p:nvPr/>
        </p:nvPicPr>
        <p:blipFill>
          <a:blip r:embed="rId5">
            <a:alphaModFix/>
          </a:blip>
          <a:stretch>
            <a:fillRect/>
          </a:stretch>
        </p:blipFill>
        <p:spPr>
          <a:xfrm>
            <a:off x="3680000" y="828950"/>
            <a:ext cx="1123900" cy="1123900"/>
          </a:xfrm>
          <a:prstGeom prst="rect">
            <a:avLst/>
          </a:prstGeom>
          <a:noFill/>
          <a:ln>
            <a:noFill/>
          </a:ln>
        </p:spPr>
      </p:pic>
      <p:pic>
        <p:nvPicPr>
          <p:cNvPr descr="Goofy Monster" id="452" name="Google Shape;452;p46"/>
          <p:cNvPicPr preferRelativeResize="0"/>
          <p:nvPr/>
        </p:nvPicPr>
        <p:blipFill>
          <a:blip r:embed="rId5">
            <a:alphaModFix/>
          </a:blip>
          <a:stretch>
            <a:fillRect/>
          </a:stretch>
        </p:blipFill>
        <p:spPr>
          <a:xfrm>
            <a:off x="4803900" y="828950"/>
            <a:ext cx="1123900" cy="1123900"/>
          </a:xfrm>
          <a:prstGeom prst="rect">
            <a:avLst/>
          </a:prstGeom>
          <a:noFill/>
          <a:ln>
            <a:noFill/>
          </a:ln>
        </p:spPr>
      </p:pic>
      <p:pic>
        <p:nvPicPr>
          <p:cNvPr descr="Goofy Monster" id="453" name="Google Shape;453;p46"/>
          <p:cNvPicPr preferRelativeResize="0"/>
          <p:nvPr/>
        </p:nvPicPr>
        <p:blipFill>
          <a:blip r:embed="rId5">
            <a:alphaModFix/>
          </a:blip>
          <a:stretch>
            <a:fillRect/>
          </a:stretch>
        </p:blipFill>
        <p:spPr>
          <a:xfrm>
            <a:off x="308300" y="2031550"/>
            <a:ext cx="1123900" cy="1123900"/>
          </a:xfrm>
          <a:prstGeom prst="rect">
            <a:avLst/>
          </a:prstGeom>
          <a:noFill/>
          <a:ln>
            <a:noFill/>
          </a:ln>
        </p:spPr>
      </p:pic>
      <p:pic>
        <p:nvPicPr>
          <p:cNvPr descr="Goofy Monster" id="454" name="Google Shape;454;p46"/>
          <p:cNvPicPr preferRelativeResize="0"/>
          <p:nvPr/>
        </p:nvPicPr>
        <p:blipFill>
          <a:blip r:embed="rId5">
            <a:alphaModFix/>
          </a:blip>
          <a:stretch>
            <a:fillRect/>
          </a:stretch>
        </p:blipFill>
        <p:spPr>
          <a:xfrm>
            <a:off x="1432200" y="2031550"/>
            <a:ext cx="1123900" cy="1123900"/>
          </a:xfrm>
          <a:prstGeom prst="rect">
            <a:avLst/>
          </a:prstGeom>
          <a:noFill/>
          <a:ln>
            <a:noFill/>
          </a:ln>
        </p:spPr>
      </p:pic>
      <p:pic>
        <p:nvPicPr>
          <p:cNvPr descr="Goofy Monster" id="455" name="Google Shape;455;p46"/>
          <p:cNvPicPr preferRelativeResize="0"/>
          <p:nvPr/>
        </p:nvPicPr>
        <p:blipFill>
          <a:blip r:embed="rId5">
            <a:alphaModFix/>
          </a:blip>
          <a:stretch>
            <a:fillRect/>
          </a:stretch>
        </p:blipFill>
        <p:spPr>
          <a:xfrm>
            <a:off x="2556100" y="2064900"/>
            <a:ext cx="1123900" cy="1123900"/>
          </a:xfrm>
          <a:prstGeom prst="rect">
            <a:avLst/>
          </a:prstGeom>
          <a:noFill/>
          <a:ln>
            <a:noFill/>
          </a:ln>
        </p:spPr>
      </p:pic>
      <p:pic>
        <p:nvPicPr>
          <p:cNvPr descr="Goofy Monster" id="456" name="Google Shape;456;p46"/>
          <p:cNvPicPr preferRelativeResize="0"/>
          <p:nvPr/>
        </p:nvPicPr>
        <p:blipFill>
          <a:blip r:embed="rId5">
            <a:alphaModFix/>
          </a:blip>
          <a:stretch>
            <a:fillRect/>
          </a:stretch>
        </p:blipFill>
        <p:spPr>
          <a:xfrm>
            <a:off x="3680000" y="2064900"/>
            <a:ext cx="1123900" cy="1123900"/>
          </a:xfrm>
          <a:prstGeom prst="rect">
            <a:avLst/>
          </a:prstGeom>
          <a:noFill/>
          <a:ln>
            <a:noFill/>
          </a:ln>
        </p:spPr>
      </p:pic>
      <p:pic>
        <p:nvPicPr>
          <p:cNvPr descr="Goofy Monster" id="457" name="Google Shape;457;p46"/>
          <p:cNvPicPr preferRelativeResize="0"/>
          <p:nvPr/>
        </p:nvPicPr>
        <p:blipFill>
          <a:blip r:embed="rId5">
            <a:alphaModFix/>
          </a:blip>
          <a:stretch>
            <a:fillRect/>
          </a:stretch>
        </p:blipFill>
        <p:spPr>
          <a:xfrm>
            <a:off x="4803900" y="2064900"/>
            <a:ext cx="1123900" cy="1123900"/>
          </a:xfrm>
          <a:prstGeom prst="rect">
            <a:avLst/>
          </a:prstGeom>
          <a:noFill/>
          <a:ln>
            <a:noFill/>
          </a:ln>
        </p:spPr>
      </p:pic>
      <p:pic>
        <p:nvPicPr>
          <p:cNvPr descr="Goofy Monster" id="458" name="Google Shape;458;p46"/>
          <p:cNvPicPr preferRelativeResize="0"/>
          <p:nvPr/>
        </p:nvPicPr>
        <p:blipFill>
          <a:blip r:embed="rId5">
            <a:alphaModFix/>
          </a:blip>
          <a:stretch>
            <a:fillRect/>
          </a:stretch>
        </p:blipFill>
        <p:spPr>
          <a:xfrm>
            <a:off x="2556100" y="3357125"/>
            <a:ext cx="1123900" cy="1123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462" name="Shape 462"/>
        <p:cNvGrpSpPr/>
        <p:nvPr/>
      </p:nvGrpSpPr>
      <p:grpSpPr>
        <a:xfrm>
          <a:off x="0" y="0"/>
          <a:ext cx="0" cy="0"/>
          <a:chOff x="0" y="0"/>
          <a:chExt cx="0" cy="0"/>
        </a:xfrm>
      </p:grpSpPr>
      <p:sp>
        <p:nvSpPr>
          <p:cNvPr id="463" name="Google Shape;463;p47"/>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464" name="Google Shape;464;p47">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5" name="Google Shape;465;p47"/>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466" name="Google Shape;466;p47"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0" name="Shape 470"/>
        <p:cNvGrpSpPr/>
        <p:nvPr/>
      </p:nvGrpSpPr>
      <p:grpSpPr>
        <a:xfrm>
          <a:off x="0" y="0"/>
          <a:ext cx="0" cy="0"/>
          <a:chOff x="0" y="0"/>
          <a:chExt cx="0" cy="0"/>
        </a:xfrm>
      </p:grpSpPr>
      <p:sp>
        <p:nvSpPr>
          <p:cNvPr id="471" name="Google Shape;471;p48">
            <a:hlinkClick action="ppaction://hlinksldjump" r:id="rId4"/>
          </p:cNvPr>
          <p:cNvSpPr/>
          <p:nvPr/>
        </p:nvSpPr>
        <p:spPr>
          <a:xfrm>
            <a:off x="6313850" y="11350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I2</a:t>
            </a:r>
            <a:endParaRPr sz="8000">
              <a:latin typeface="Fredoka One"/>
              <a:ea typeface="Fredoka One"/>
              <a:cs typeface="Fredoka One"/>
              <a:sym typeface="Fredoka One"/>
            </a:endParaRPr>
          </a:p>
        </p:txBody>
      </p:sp>
      <p:sp>
        <p:nvSpPr>
          <p:cNvPr id="472" name="Google Shape;472;p48">
            <a:hlinkClick action="ppaction://hlinkshowjump?jump=nextslide"/>
          </p:cNvPr>
          <p:cNvSpPr/>
          <p:nvPr/>
        </p:nvSpPr>
        <p:spPr>
          <a:xfrm>
            <a:off x="6313850" y="1598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7</a:t>
            </a:r>
            <a:endParaRPr sz="8000">
              <a:latin typeface="Fredoka One"/>
              <a:ea typeface="Fredoka One"/>
              <a:cs typeface="Fredoka One"/>
              <a:sym typeface="Fredoka One"/>
            </a:endParaRPr>
          </a:p>
        </p:txBody>
      </p:sp>
      <p:sp>
        <p:nvSpPr>
          <p:cNvPr id="473" name="Google Shape;473;p48">
            <a:hlinkClick action="ppaction://hlinkshowjump?jump=nextslide"/>
          </p:cNvPr>
          <p:cNvSpPr/>
          <p:nvPr/>
        </p:nvSpPr>
        <p:spPr>
          <a:xfrm>
            <a:off x="6313850" y="302892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6</a:t>
            </a:r>
            <a:endParaRPr sz="8000">
              <a:latin typeface="Fredoka One"/>
              <a:ea typeface="Fredoka One"/>
              <a:cs typeface="Fredoka One"/>
              <a:sym typeface="Fredoka One"/>
            </a:endParaRPr>
          </a:p>
        </p:txBody>
      </p:sp>
      <p:pic>
        <p:nvPicPr>
          <p:cNvPr descr="Green Monster" id="474" name="Google Shape;474;p48"/>
          <p:cNvPicPr preferRelativeResize="0"/>
          <p:nvPr/>
        </p:nvPicPr>
        <p:blipFill>
          <a:blip r:embed="rId5">
            <a:alphaModFix/>
          </a:blip>
          <a:stretch>
            <a:fillRect/>
          </a:stretch>
        </p:blipFill>
        <p:spPr>
          <a:xfrm>
            <a:off x="422925" y="303700"/>
            <a:ext cx="1226069" cy="1335508"/>
          </a:xfrm>
          <a:prstGeom prst="rect">
            <a:avLst/>
          </a:prstGeom>
          <a:noFill/>
          <a:ln>
            <a:noFill/>
          </a:ln>
        </p:spPr>
      </p:pic>
      <p:pic>
        <p:nvPicPr>
          <p:cNvPr descr="Green Monster" id="475" name="Google Shape;475;p48"/>
          <p:cNvPicPr preferRelativeResize="0"/>
          <p:nvPr/>
        </p:nvPicPr>
        <p:blipFill>
          <a:blip r:embed="rId5">
            <a:alphaModFix/>
          </a:blip>
          <a:stretch>
            <a:fillRect/>
          </a:stretch>
        </p:blipFill>
        <p:spPr>
          <a:xfrm>
            <a:off x="1648994" y="303700"/>
            <a:ext cx="1226069" cy="1335508"/>
          </a:xfrm>
          <a:prstGeom prst="rect">
            <a:avLst/>
          </a:prstGeom>
          <a:noFill/>
          <a:ln>
            <a:noFill/>
          </a:ln>
        </p:spPr>
      </p:pic>
      <p:pic>
        <p:nvPicPr>
          <p:cNvPr descr="Green Monster" id="476" name="Google Shape;476;p48"/>
          <p:cNvPicPr preferRelativeResize="0"/>
          <p:nvPr/>
        </p:nvPicPr>
        <p:blipFill>
          <a:blip r:embed="rId5">
            <a:alphaModFix/>
          </a:blip>
          <a:stretch>
            <a:fillRect/>
          </a:stretch>
        </p:blipFill>
        <p:spPr>
          <a:xfrm>
            <a:off x="2875063" y="303700"/>
            <a:ext cx="1226069" cy="1335508"/>
          </a:xfrm>
          <a:prstGeom prst="rect">
            <a:avLst/>
          </a:prstGeom>
          <a:noFill/>
          <a:ln>
            <a:noFill/>
          </a:ln>
        </p:spPr>
      </p:pic>
      <p:pic>
        <p:nvPicPr>
          <p:cNvPr descr="Green Monster" id="477" name="Google Shape;477;p48"/>
          <p:cNvPicPr preferRelativeResize="0"/>
          <p:nvPr/>
        </p:nvPicPr>
        <p:blipFill>
          <a:blip r:embed="rId5">
            <a:alphaModFix/>
          </a:blip>
          <a:stretch>
            <a:fillRect/>
          </a:stretch>
        </p:blipFill>
        <p:spPr>
          <a:xfrm>
            <a:off x="4101131" y="303700"/>
            <a:ext cx="1226069" cy="1335508"/>
          </a:xfrm>
          <a:prstGeom prst="rect">
            <a:avLst/>
          </a:prstGeom>
          <a:noFill/>
          <a:ln>
            <a:noFill/>
          </a:ln>
        </p:spPr>
      </p:pic>
      <p:pic>
        <p:nvPicPr>
          <p:cNvPr descr="Green Monster" id="478" name="Google Shape;478;p48"/>
          <p:cNvPicPr preferRelativeResize="0"/>
          <p:nvPr/>
        </p:nvPicPr>
        <p:blipFill>
          <a:blip r:embed="rId5">
            <a:alphaModFix/>
          </a:blip>
          <a:stretch>
            <a:fillRect/>
          </a:stretch>
        </p:blipFill>
        <p:spPr>
          <a:xfrm>
            <a:off x="422925" y="1639208"/>
            <a:ext cx="1226069" cy="1335508"/>
          </a:xfrm>
          <a:prstGeom prst="rect">
            <a:avLst/>
          </a:prstGeom>
          <a:noFill/>
          <a:ln>
            <a:noFill/>
          </a:ln>
        </p:spPr>
      </p:pic>
      <p:pic>
        <p:nvPicPr>
          <p:cNvPr descr="Green Monster" id="479" name="Google Shape;479;p48"/>
          <p:cNvPicPr preferRelativeResize="0"/>
          <p:nvPr/>
        </p:nvPicPr>
        <p:blipFill>
          <a:blip r:embed="rId5">
            <a:alphaModFix/>
          </a:blip>
          <a:stretch>
            <a:fillRect/>
          </a:stretch>
        </p:blipFill>
        <p:spPr>
          <a:xfrm>
            <a:off x="1648994" y="1639208"/>
            <a:ext cx="1226069" cy="1335508"/>
          </a:xfrm>
          <a:prstGeom prst="rect">
            <a:avLst/>
          </a:prstGeom>
          <a:noFill/>
          <a:ln>
            <a:noFill/>
          </a:ln>
        </p:spPr>
      </p:pic>
      <p:pic>
        <p:nvPicPr>
          <p:cNvPr descr="Green Monster" id="480" name="Google Shape;480;p48"/>
          <p:cNvPicPr preferRelativeResize="0"/>
          <p:nvPr/>
        </p:nvPicPr>
        <p:blipFill>
          <a:blip r:embed="rId5">
            <a:alphaModFix/>
          </a:blip>
          <a:stretch>
            <a:fillRect/>
          </a:stretch>
        </p:blipFill>
        <p:spPr>
          <a:xfrm>
            <a:off x="2875063" y="1639208"/>
            <a:ext cx="1226069" cy="1335508"/>
          </a:xfrm>
          <a:prstGeom prst="rect">
            <a:avLst/>
          </a:prstGeom>
          <a:noFill/>
          <a:ln>
            <a:noFill/>
          </a:ln>
        </p:spPr>
      </p:pic>
      <p:pic>
        <p:nvPicPr>
          <p:cNvPr descr="Green Monster" id="481" name="Google Shape;481;p48"/>
          <p:cNvPicPr preferRelativeResize="0"/>
          <p:nvPr/>
        </p:nvPicPr>
        <p:blipFill>
          <a:blip r:embed="rId5">
            <a:alphaModFix/>
          </a:blip>
          <a:stretch>
            <a:fillRect/>
          </a:stretch>
        </p:blipFill>
        <p:spPr>
          <a:xfrm>
            <a:off x="4101131" y="1639208"/>
            <a:ext cx="1226069" cy="1335508"/>
          </a:xfrm>
          <a:prstGeom prst="rect">
            <a:avLst/>
          </a:prstGeom>
          <a:noFill/>
          <a:ln>
            <a:noFill/>
          </a:ln>
        </p:spPr>
      </p:pic>
      <p:pic>
        <p:nvPicPr>
          <p:cNvPr descr="Green Monster" id="482" name="Google Shape;482;p48"/>
          <p:cNvPicPr preferRelativeResize="0"/>
          <p:nvPr/>
        </p:nvPicPr>
        <p:blipFill>
          <a:blip r:embed="rId5">
            <a:alphaModFix/>
          </a:blip>
          <a:stretch>
            <a:fillRect/>
          </a:stretch>
        </p:blipFill>
        <p:spPr>
          <a:xfrm>
            <a:off x="422925" y="2974717"/>
            <a:ext cx="1226069" cy="1335508"/>
          </a:xfrm>
          <a:prstGeom prst="rect">
            <a:avLst/>
          </a:prstGeom>
          <a:noFill/>
          <a:ln>
            <a:noFill/>
          </a:ln>
        </p:spPr>
      </p:pic>
      <p:pic>
        <p:nvPicPr>
          <p:cNvPr descr="Green Monster" id="483" name="Google Shape;483;p48"/>
          <p:cNvPicPr preferRelativeResize="0"/>
          <p:nvPr/>
        </p:nvPicPr>
        <p:blipFill>
          <a:blip r:embed="rId5">
            <a:alphaModFix/>
          </a:blip>
          <a:stretch>
            <a:fillRect/>
          </a:stretch>
        </p:blipFill>
        <p:spPr>
          <a:xfrm>
            <a:off x="1648994" y="2974717"/>
            <a:ext cx="1226069" cy="1335508"/>
          </a:xfrm>
          <a:prstGeom prst="rect">
            <a:avLst/>
          </a:prstGeom>
          <a:noFill/>
          <a:ln>
            <a:noFill/>
          </a:ln>
        </p:spPr>
      </p:pic>
      <p:pic>
        <p:nvPicPr>
          <p:cNvPr descr="Green Monster" id="484" name="Google Shape;484;p48"/>
          <p:cNvPicPr preferRelativeResize="0"/>
          <p:nvPr/>
        </p:nvPicPr>
        <p:blipFill>
          <a:blip r:embed="rId5">
            <a:alphaModFix/>
          </a:blip>
          <a:stretch>
            <a:fillRect/>
          </a:stretch>
        </p:blipFill>
        <p:spPr>
          <a:xfrm>
            <a:off x="2875063" y="2974717"/>
            <a:ext cx="1226069" cy="1335508"/>
          </a:xfrm>
          <a:prstGeom prst="rect">
            <a:avLst/>
          </a:prstGeom>
          <a:noFill/>
          <a:ln>
            <a:noFill/>
          </a:ln>
        </p:spPr>
      </p:pic>
      <p:pic>
        <p:nvPicPr>
          <p:cNvPr descr="Green Monster" id="485" name="Google Shape;485;p48"/>
          <p:cNvPicPr preferRelativeResize="0"/>
          <p:nvPr/>
        </p:nvPicPr>
        <p:blipFill>
          <a:blip r:embed="rId5">
            <a:alphaModFix/>
          </a:blip>
          <a:stretch>
            <a:fillRect/>
          </a:stretch>
        </p:blipFill>
        <p:spPr>
          <a:xfrm>
            <a:off x="4101131" y="2974717"/>
            <a:ext cx="1226069" cy="133550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489" name="Shape 489"/>
        <p:cNvGrpSpPr/>
        <p:nvPr/>
      </p:nvGrpSpPr>
      <p:grpSpPr>
        <a:xfrm>
          <a:off x="0" y="0"/>
          <a:ext cx="0" cy="0"/>
          <a:chOff x="0" y="0"/>
          <a:chExt cx="0" cy="0"/>
        </a:xfrm>
      </p:grpSpPr>
      <p:sp>
        <p:nvSpPr>
          <p:cNvPr id="490" name="Google Shape;490;p49"/>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491" name="Google Shape;491;p49">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2" name="Google Shape;492;p49"/>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493" name="Google Shape;493;p49"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7" name="Shape 497"/>
        <p:cNvGrpSpPr/>
        <p:nvPr/>
      </p:nvGrpSpPr>
      <p:grpSpPr>
        <a:xfrm>
          <a:off x="0" y="0"/>
          <a:ext cx="0" cy="0"/>
          <a:chOff x="0" y="0"/>
          <a:chExt cx="0" cy="0"/>
        </a:xfrm>
      </p:grpSpPr>
      <p:sp>
        <p:nvSpPr>
          <p:cNvPr id="498" name="Google Shape;498;p50">
            <a:hlinkClick action="ppaction://hlinksldjump" r:id="rId4"/>
          </p:cNvPr>
          <p:cNvSpPr/>
          <p:nvPr/>
        </p:nvSpPr>
        <p:spPr>
          <a:xfrm>
            <a:off x="6313850" y="30583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I3</a:t>
            </a:r>
            <a:endParaRPr sz="8000">
              <a:latin typeface="Fredoka One"/>
              <a:ea typeface="Fredoka One"/>
              <a:cs typeface="Fredoka One"/>
              <a:sym typeface="Fredoka One"/>
            </a:endParaRPr>
          </a:p>
        </p:txBody>
      </p:sp>
      <p:sp>
        <p:nvSpPr>
          <p:cNvPr id="499" name="Google Shape;499;p50">
            <a:hlinkClick action="ppaction://hlinkshowjump?jump=nextslide"/>
          </p:cNvPr>
          <p:cNvSpPr/>
          <p:nvPr/>
        </p:nvSpPr>
        <p:spPr>
          <a:xfrm>
            <a:off x="6313850" y="1598175"/>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II</a:t>
            </a:r>
            <a:endParaRPr sz="8000">
              <a:latin typeface="Fredoka One"/>
              <a:ea typeface="Fredoka One"/>
              <a:cs typeface="Fredoka One"/>
              <a:sym typeface="Fredoka One"/>
            </a:endParaRPr>
          </a:p>
        </p:txBody>
      </p:sp>
      <p:sp>
        <p:nvSpPr>
          <p:cNvPr id="500" name="Google Shape;500;p50">
            <a:hlinkClick action="ppaction://hlinkshowjump?jump=nextslide"/>
          </p:cNvPr>
          <p:cNvSpPr/>
          <p:nvPr/>
        </p:nvSpPr>
        <p:spPr>
          <a:xfrm>
            <a:off x="6313850" y="198650"/>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I0</a:t>
            </a:r>
            <a:endParaRPr sz="8000">
              <a:latin typeface="Fredoka One"/>
              <a:ea typeface="Fredoka One"/>
              <a:cs typeface="Fredoka One"/>
              <a:sym typeface="Fredoka One"/>
            </a:endParaRPr>
          </a:p>
        </p:txBody>
      </p:sp>
      <p:pic>
        <p:nvPicPr>
          <p:cNvPr descr="One Eyed Monster" id="501" name="Google Shape;501;p50"/>
          <p:cNvPicPr preferRelativeResize="0"/>
          <p:nvPr/>
        </p:nvPicPr>
        <p:blipFill>
          <a:blip r:embed="rId5">
            <a:alphaModFix/>
          </a:blip>
          <a:stretch>
            <a:fillRect/>
          </a:stretch>
        </p:blipFill>
        <p:spPr>
          <a:xfrm>
            <a:off x="170825" y="198650"/>
            <a:ext cx="1143570" cy="1243472"/>
          </a:xfrm>
          <a:prstGeom prst="rect">
            <a:avLst/>
          </a:prstGeom>
          <a:noFill/>
          <a:ln>
            <a:noFill/>
          </a:ln>
        </p:spPr>
      </p:pic>
      <p:pic>
        <p:nvPicPr>
          <p:cNvPr descr="One Eyed Monster" id="502" name="Google Shape;502;p50"/>
          <p:cNvPicPr preferRelativeResize="0"/>
          <p:nvPr/>
        </p:nvPicPr>
        <p:blipFill>
          <a:blip r:embed="rId5">
            <a:alphaModFix/>
          </a:blip>
          <a:stretch>
            <a:fillRect/>
          </a:stretch>
        </p:blipFill>
        <p:spPr>
          <a:xfrm>
            <a:off x="1314395" y="198650"/>
            <a:ext cx="1143570" cy="1243472"/>
          </a:xfrm>
          <a:prstGeom prst="rect">
            <a:avLst/>
          </a:prstGeom>
          <a:noFill/>
          <a:ln>
            <a:noFill/>
          </a:ln>
        </p:spPr>
      </p:pic>
      <p:pic>
        <p:nvPicPr>
          <p:cNvPr descr="One Eyed Monster" id="503" name="Google Shape;503;p50"/>
          <p:cNvPicPr preferRelativeResize="0"/>
          <p:nvPr/>
        </p:nvPicPr>
        <p:blipFill>
          <a:blip r:embed="rId5">
            <a:alphaModFix/>
          </a:blip>
          <a:stretch>
            <a:fillRect/>
          </a:stretch>
        </p:blipFill>
        <p:spPr>
          <a:xfrm>
            <a:off x="2457965" y="198650"/>
            <a:ext cx="1143570" cy="1243472"/>
          </a:xfrm>
          <a:prstGeom prst="rect">
            <a:avLst/>
          </a:prstGeom>
          <a:noFill/>
          <a:ln>
            <a:noFill/>
          </a:ln>
        </p:spPr>
      </p:pic>
      <p:pic>
        <p:nvPicPr>
          <p:cNvPr descr="One Eyed Monster" id="504" name="Google Shape;504;p50"/>
          <p:cNvPicPr preferRelativeResize="0"/>
          <p:nvPr/>
        </p:nvPicPr>
        <p:blipFill>
          <a:blip r:embed="rId5">
            <a:alphaModFix/>
          </a:blip>
          <a:stretch>
            <a:fillRect/>
          </a:stretch>
        </p:blipFill>
        <p:spPr>
          <a:xfrm>
            <a:off x="3601535" y="198650"/>
            <a:ext cx="1143570" cy="1243472"/>
          </a:xfrm>
          <a:prstGeom prst="rect">
            <a:avLst/>
          </a:prstGeom>
          <a:noFill/>
          <a:ln>
            <a:noFill/>
          </a:ln>
        </p:spPr>
      </p:pic>
      <p:pic>
        <p:nvPicPr>
          <p:cNvPr descr="One Eyed Monster" id="505" name="Google Shape;505;p50"/>
          <p:cNvPicPr preferRelativeResize="0"/>
          <p:nvPr/>
        </p:nvPicPr>
        <p:blipFill>
          <a:blip r:embed="rId5">
            <a:alphaModFix/>
          </a:blip>
          <a:stretch>
            <a:fillRect/>
          </a:stretch>
        </p:blipFill>
        <p:spPr>
          <a:xfrm>
            <a:off x="4745105" y="198650"/>
            <a:ext cx="1143570" cy="1243472"/>
          </a:xfrm>
          <a:prstGeom prst="rect">
            <a:avLst/>
          </a:prstGeom>
          <a:noFill/>
          <a:ln>
            <a:noFill/>
          </a:ln>
        </p:spPr>
      </p:pic>
      <p:pic>
        <p:nvPicPr>
          <p:cNvPr descr="One Eyed Monster" id="506" name="Google Shape;506;p50"/>
          <p:cNvPicPr preferRelativeResize="0"/>
          <p:nvPr/>
        </p:nvPicPr>
        <p:blipFill>
          <a:blip r:embed="rId5">
            <a:alphaModFix/>
          </a:blip>
          <a:stretch>
            <a:fillRect/>
          </a:stretch>
        </p:blipFill>
        <p:spPr>
          <a:xfrm>
            <a:off x="170825" y="1647427"/>
            <a:ext cx="1143570" cy="1243472"/>
          </a:xfrm>
          <a:prstGeom prst="rect">
            <a:avLst/>
          </a:prstGeom>
          <a:noFill/>
          <a:ln>
            <a:noFill/>
          </a:ln>
        </p:spPr>
      </p:pic>
      <p:pic>
        <p:nvPicPr>
          <p:cNvPr descr="One Eyed Monster" id="507" name="Google Shape;507;p50"/>
          <p:cNvPicPr preferRelativeResize="0"/>
          <p:nvPr/>
        </p:nvPicPr>
        <p:blipFill>
          <a:blip r:embed="rId5">
            <a:alphaModFix/>
          </a:blip>
          <a:stretch>
            <a:fillRect/>
          </a:stretch>
        </p:blipFill>
        <p:spPr>
          <a:xfrm>
            <a:off x="1314395" y="1647427"/>
            <a:ext cx="1143570" cy="1243472"/>
          </a:xfrm>
          <a:prstGeom prst="rect">
            <a:avLst/>
          </a:prstGeom>
          <a:noFill/>
          <a:ln>
            <a:noFill/>
          </a:ln>
        </p:spPr>
      </p:pic>
      <p:pic>
        <p:nvPicPr>
          <p:cNvPr descr="One Eyed Monster" id="508" name="Google Shape;508;p50"/>
          <p:cNvPicPr preferRelativeResize="0"/>
          <p:nvPr/>
        </p:nvPicPr>
        <p:blipFill>
          <a:blip r:embed="rId5">
            <a:alphaModFix/>
          </a:blip>
          <a:stretch>
            <a:fillRect/>
          </a:stretch>
        </p:blipFill>
        <p:spPr>
          <a:xfrm>
            <a:off x="2457965" y="1647427"/>
            <a:ext cx="1143570" cy="1243472"/>
          </a:xfrm>
          <a:prstGeom prst="rect">
            <a:avLst/>
          </a:prstGeom>
          <a:noFill/>
          <a:ln>
            <a:noFill/>
          </a:ln>
        </p:spPr>
      </p:pic>
      <p:pic>
        <p:nvPicPr>
          <p:cNvPr descr="One Eyed Monster" id="509" name="Google Shape;509;p50"/>
          <p:cNvPicPr preferRelativeResize="0"/>
          <p:nvPr/>
        </p:nvPicPr>
        <p:blipFill>
          <a:blip r:embed="rId5">
            <a:alphaModFix/>
          </a:blip>
          <a:stretch>
            <a:fillRect/>
          </a:stretch>
        </p:blipFill>
        <p:spPr>
          <a:xfrm>
            <a:off x="3601535" y="1647427"/>
            <a:ext cx="1143570" cy="1243472"/>
          </a:xfrm>
          <a:prstGeom prst="rect">
            <a:avLst/>
          </a:prstGeom>
          <a:noFill/>
          <a:ln>
            <a:noFill/>
          </a:ln>
        </p:spPr>
      </p:pic>
      <p:pic>
        <p:nvPicPr>
          <p:cNvPr descr="One Eyed Monster" id="510" name="Google Shape;510;p50"/>
          <p:cNvPicPr preferRelativeResize="0"/>
          <p:nvPr/>
        </p:nvPicPr>
        <p:blipFill>
          <a:blip r:embed="rId5">
            <a:alphaModFix/>
          </a:blip>
          <a:stretch>
            <a:fillRect/>
          </a:stretch>
        </p:blipFill>
        <p:spPr>
          <a:xfrm>
            <a:off x="4745105" y="1647427"/>
            <a:ext cx="1143570" cy="1243472"/>
          </a:xfrm>
          <a:prstGeom prst="rect">
            <a:avLst/>
          </a:prstGeom>
          <a:noFill/>
          <a:ln>
            <a:noFill/>
          </a:ln>
        </p:spPr>
      </p:pic>
      <p:pic>
        <p:nvPicPr>
          <p:cNvPr descr="One Eyed Monster" id="511" name="Google Shape;511;p50"/>
          <p:cNvPicPr preferRelativeResize="0"/>
          <p:nvPr/>
        </p:nvPicPr>
        <p:blipFill>
          <a:blip r:embed="rId5">
            <a:alphaModFix/>
          </a:blip>
          <a:stretch>
            <a:fillRect/>
          </a:stretch>
        </p:blipFill>
        <p:spPr>
          <a:xfrm>
            <a:off x="2457965" y="3096203"/>
            <a:ext cx="1143570" cy="1243472"/>
          </a:xfrm>
          <a:prstGeom prst="rect">
            <a:avLst/>
          </a:prstGeom>
          <a:noFill/>
          <a:ln>
            <a:noFill/>
          </a:ln>
        </p:spPr>
      </p:pic>
      <p:pic>
        <p:nvPicPr>
          <p:cNvPr descr="One Eyed Monster" id="512" name="Google Shape;512;p50"/>
          <p:cNvPicPr preferRelativeResize="0"/>
          <p:nvPr/>
        </p:nvPicPr>
        <p:blipFill>
          <a:blip r:embed="rId5">
            <a:alphaModFix/>
          </a:blip>
          <a:stretch>
            <a:fillRect/>
          </a:stretch>
        </p:blipFill>
        <p:spPr>
          <a:xfrm>
            <a:off x="1314403" y="3077291"/>
            <a:ext cx="1143570" cy="1243472"/>
          </a:xfrm>
          <a:prstGeom prst="rect">
            <a:avLst/>
          </a:prstGeom>
          <a:noFill/>
          <a:ln>
            <a:noFill/>
          </a:ln>
        </p:spPr>
      </p:pic>
      <p:pic>
        <p:nvPicPr>
          <p:cNvPr descr="One Eyed Monster" id="513" name="Google Shape;513;p50"/>
          <p:cNvPicPr preferRelativeResize="0"/>
          <p:nvPr/>
        </p:nvPicPr>
        <p:blipFill>
          <a:blip r:embed="rId5">
            <a:alphaModFix/>
          </a:blip>
          <a:stretch>
            <a:fillRect/>
          </a:stretch>
        </p:blipFill>
        <p:spPr>
          <a:xfrm>
            <a:off x="3601527" y="3096191"/>
            <a:ext cx="1143570" cy="124347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517" name="Shape 517"/>
        <p:cNvGrpSpPr/>
        <p:nvPr/>
      </p:nvGrpSpPr>
      <p:grpSpPr>
        <a:xfrm>
          <a:off x="0" y="0"/>
          <a:ext cx="0" cy="0"/>
          <a:chOff x="0" y="0"/>
          <a:chExt cx="0" cy="0"/>
        </a:xfrm>
      </p:grpSpPr>
      <p:sp>
        <p:nvSpPr>
          <p:cNvPr id="518" name="Google Shape;518;p51"/>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519" name="Google Shape;519;p51">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0" name="Google Shape;520;p51"/>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521" name="Google Shape;521;p51"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5" name="Shape 525"/>
        <p:cNvGrpSpPr/>
        <p:nvPr/>
      </p:nvGrpSpPr>
      <p:grpSpPr>
        <a:xfrm>
          <a:off x="0" y="0"/>
          <a:ext cx="0" cy="0"/>
          <a:chOff x="0" y="0"/>
          <a:chExt cx="0" cy="0"/>
        </a:xfrm>
      </p:grpSpPr>
      <p:sp>
        <p:nvSpPr>
          <p:cNvPr id="526" name="Google Shape;526;p52">
            <a:hlinkClick action="ppaction://hlinksldjump" r:id="rId4"/>
          </p:cNvPr>
          <p:cNvSpPr/>
          <p:nvPr/>
        </p:nvSpPr>
        <p:spPr>
          <a:xfrm>
            <a:off x="6313850" y="177153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I4</a:t>
            </a:r>
            <a:endParaRPr sz="8000">
              <a:latin typeface="Fredoka One"/>
              <a:ea typeface="Fredoka One"/>
              <a:cs typeface="Fredoka One"/>
              <a:sym typeface="Fredoka One"/>
            </a:endParaRPr>
          </a:p>
        </p:txBody>
      </p:sp>
      <p:sp>
        <p:nvSpPr>
          <p:cNvPr id="527" name="Google Shape;527;p52">
            <a:hlinkClick action="ppaction://hlinkshowjump?jump=nextslide"/>
          </p:cNvPr>
          <p:cNvSpPr/>
          <p:nvPr/>
        </p:nvSpPr>
        <p:spPr>
          <a:xfrm>
            <a:off x="6313850" y="31868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I6</a:t>
            </a:r>
            <a:endParaRPr sz="8000">
              <a:latin typeface="Fredoka One"/>
              <a:ea typeface="Fredoka One"/>
              <a:cs typeface="Fredoka One"/>
              <a:sym typeface="Fredoka One"/>
            </a:endParaRPr>
          </a:p>
        </p:txBody>
      </p:sp>
      <p:sp>
        <p:nvSpPr>
          <p:cNvPr id="528" name="Google Shape;528;p52">
            <a:hlinkClick action="ppaction://hlinkshowjump?jump=nextslide"/>
          </p:cNvPr>
          <p:cNvSpPr/>
          <p:nvPr/>
        </p:nvSpPr>
        <p:spPr>
          <a:xfrm>
            <a:off x="6313850" y="3561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I2</a:t>
            </a:r>
            <a:endParaRPr sz="8000">
              <a:latin typeface="Fredoka One"/>
              <a:ea typeface="Fredoka One"/>
              <a:cs typeface="Fredoka One"/>
              <a:sym typeface="Fredoka One"/>
            </a:endParaRPr>
          </a:p>
        </p:txBody>
      </p:sp>
      <p:pic>
        <p:nvPicPr>
          <p:cNvPr descr="Monster Blob" id="529" name="Google Shape;529;p52"/>
          <p:cNvPicPr preferRelativeResize="0"/>
          <p:nvPr/>
        </p:nvPicPr>
        <p:blipFill>
          <a:blip r:embed="rId5">
            <a:alphaModFix/>
          </a:blip>
          <a:stretch>
            <a:fillRect/>
          </a:stretch>
        </p:blipFill>
        <p:spPr>
          <a:xfrm>
            <a:off x="205175" y="131925"/>
            <a:ext cx="1193990" cy="1335071"/>
          </a:xfrm>
          <a:prstGeom prst="rect">
            <a:avLst/>
          </a:prstGeom>
          <a:noFill/>
          <a:ln>
            <a:noFill/>
          </a:ln>
        </p:spPr>
      </p:pic>
      <p:pic>
        <p:nvPicPr>
          <p:cNvPr descr="Monster Blob" id="530" name="Google Shape;530;p52"/>
          <p:cNvPicPr preferRelativeResize="0"/>
          <p:nvPr/>
        </p:nvPicPr>
        <p:blipFill>
          <a:blip r:embed="rId5">
            <a:alphaModFix/>
          </a:blip>
          <a:stretch>
            <a:fillRect/>
          </a:stretch>
        </p:blipFill>
        <p:spPr>
          <a:xfrm>
            <a:off x="1399165" y="131925"/>
            <a:ext cx="1193990" cy="1335071"/>
          </a:xfrm>
          <a:prstGeom prst="rect">
            <a:avLst/>
          </a:prstGeom>
          <a:noFill/>
          <a:ln>
            <a:noFill/>
          </a:ln>
        </p:spPr>
      </p:pic>
      <p:pic>
        <p:nvPicPr>
          <p:cNvPr descr="Monster Blob" id="531" name="Google Shape;531;p52"/>
          <p:cNvPicPr preferRelativeResize="0"/>
          <p:nvPr/>
        </p:nvPicPr>
        <p:blipFill>
          <a:blip r:embed="rId5">
            <a:alphaModFix/>
          </a:blip>
          <a:stretch>
            <a:fillRect/>
          </a:stretch>
        </p:blipFill>
        <p:spPr>
          <a:xfrm>
            <a:off x="2593155" y="131925"/>
            <a:ext cx="1193990" cy="1335071"/>
          </a:xfrm>
          <a:prstGeom prst="rect">
            <a:avLst/>
          </a:prstGeom>
          <a:noFill/>
          <a:ln>
            <a:noFill/>
          </a:ln>
        </p:spPr>
      </p:pic>
      <p:pic>
        <p:nvPicPr>
          <p:cNvPr descr="Monster Blob" id="532" name="Google Shape;532;p52"/>
          <p:cNvPicPr preferRelativeResize="0"/>
          <p:nvPr/>
        </p:nvPicPr>
        <p:blipFill>
          <a:blip r:embed="rId5">
            <a:alphaModFix/>
          </a:blip>
          <a:stretch>
            <a:fillRect/>
          </a:stretch>
        </p:blipFill>
        <p:spPr>
          <a:xfrm>
            <a:off x="3787145" y="131925"/>
            <a:ext cx="1193990" cy="1335071"/>
          </a:xfrm>
          <a:prstGeom prst="rect">
            <a:avLst/>
          </a:prstGeom>
          <a:noFill/>
          <a:ln>
            <a:noFill/>
          </a:ln>
        </p:spPr>
      </p:pic>
      <p:pic>
        <p:nvPicPr>
          <p:cNvPr descr="Monster Blob" id="533" name="Google Shape;533;p52"/>
          <p:cNvPicPr preferRelativeResize="0"/>
          <p:nvPr/>
        </p:nvPicPr>
        <p:blipFill>
          <a:blip r:embed="rId5">
            <a:alphaModFix/>
          </a:blip>
          <a:stretch>
            <a:fillRect/>
          </a:stretch>
        </p:blipFill>
        <p:spPr>
          <a:xfrm>
            <a:off x="4981135" y="131925"/>
            <a:ext cx="1193990" cy="1335071"/>
          </a:xfrm>
          <a:prstGeom prst="rect">
            <a:avLst/>
          </a:prstGeom>
          <a:noFill/>
          <a:ln>
            <a:noFill/>
          </a:ln>
        </p:spPr>
      </p:pic>
      <p:pic>
        <p:nvPicPr>
          <p:cNvPr descr="Monster Blob" id="534" name="Google Shape;534;p52"/>
          <p:cNvPicPr preferRelativeResize="0"/>
          <p:nvPr/>
        </p:nvPicPr>
        <p:blipFill>
          <a:blip r:embed="rId5">
            <a:alphaModFix/>
          </a:blip>
          <a:stretch>
            <a:fillRect/>
          </a:stretch>
        </p:blipFill>
        <p:spPr>
          <a:xfrm>
            <a:off x="205175" y="1532677"/>
            <a:ext cx="1193990" cy="1335071"/>
          </a:xfrm>
          <a:prstGeom prst="rect">
            <a:avLst/>
          </a:prstGeom>
          <a:noFill/>
          <a:ln>
            <a:noFill/>
          </a:ln>
        </p:spPr>
      </p:pic>
      <p:pic>
        <p:nvPicPr>
          <p:cNvPr descr="Monster Blob" id="535" name="Google Shape;535;p52"/>
          <p:cNvPicPr preferRelativeResize="0"/>
          <p:nvPr/>
        </p:nvPicPr>
        <p:blipFill>
          <a:blip r:embed="rId5">
            <a:alphaModFix/>
          </a:blip>
          <a:stretch>
            <a:fillRect/>
          </a:stretch>
        </p:blipFill>
        <p:spPr>
          <a:xfrm>
            <a:off x="1399165" y="1532677"/>
            <a:ext cx="1193990" cy="1335071"/>
          </a:xfrm>
          <a:prstGeom prst="rect">
            <a:avLst/>
          </a:prstGeom>
          <a:noFill/>
          <a:ln>
            <a:noFill/>
          </a:ln>
        </p:spPr>
      </p:pic>
      <p:pic>
        <p:nvPicPr>
          <p:cNvPr descr="Monster Blob" id="536" name="Google Shape;536;p52"/>
          <p:cNvPicPr preferRelativeResize="0"/>
          <p:nvPr/>
        </p:nvPicPr>
        <p:blipFill>
          <a:blip r:embed="rId5">
            <a:alphaModFix/>
          </a:blip>
          <a:stretch>
            <a:fillRect/>
          </a:stretch>
        </p:blipFill>
        <p:spPr>
          <a:xfrm>
            <a:off x="2593155" y="1532677"/>
            <a:ext cx="1193990" cy="1335071"/>
          </a:xfrm>
          <a:prstGeom prst="rect">
            <a:avLst/>
          </a:prstGeom>
          <a:noFill/>
          <a:ln>
            <a:noFill/>
          </a:ln>
        </p:spPr>
      </p:pic>
      <p:pic>
        <p:nvPicPr>
          <p:cNvPr descr="Monster Blob" id="537" name="Google Shape;537;p52"/>
          <p:cNvPicPr preferRelativeResize="0"/>
          <p:nvPr/>
        </p:nvPicPr>
        <p:blipFill>
          <a:blip r:embed="rId5">
            <a:alphaModFix/>
          </a:blip>
          <a:stretch>
            <a:fillRect/>
          </a:stretch>
        </p:blipFill>
        <p:spPr>
          <a:xfrm>
            <a:off x="3787145" y="1532677"/>
            <a:ext cx="1193990" cy="1335071"/>
          </a:xfrm>
          <a:prstGeom prst="rect">
            <a:avLst/>
          </a:prstGeom>
          <a:noFill/>
          <a:ln>
            <a:noFill/>
          </a:ln>
        </p:spPr>
      </p:pic>
      <p:pic>
        <p:nvPicPr>
          <p:cNvPr descr="Monster Blob" id="538" name="Google Shape;538;p52"/>
          <p:cNvPicPr preferRelativeResize="0"/>
          <p:nvPr/>
        </p:nvPicPr>
        <p:blipFill>
          <a:blip r:embed="rId5">
            <a:alphaModFix/>
          </a:blip>
          <a:stretch>
            <a:fillRect/>
          </a:stretch>
        </p:blipFill>
        <p:spPr>
          <a:xfrm>
            <a:off x="4981135" y="1532677"/>
            <a:ext cx="1193990" cy="1335071"/>
          </a:xfrm>
          <a:prstGeom prst="rect">
            <a:avLst/>
          </a:prstGeom>
          <a:noFill/>
          <a:ln>
            <a:noFill/>
          </a:ln>
        </p:spPr>
      </p:pic>
      <p:pic>
        <p:nvPicPr>
          <p:cNvPr descr="Monster Blob" id="539" name="Google Shape;539;p52"/>
          <p:cNvPicPr preferRelativeResize="0"/>
          <p:nvPr/>
        </p:nvPicPr>
        <p:blipFill>
          <a:blip r:embed="rId5">
            <a:alphaModFix/>
          </a:blip>
          <a:stretch>
            <a:fillRect/>
          </a:stretch>
        </p:blipFill>
        <p:spPr>
          <a:xfrm>
            <a:off x="802170" y="2933429"/>
            <a:ext cx="1193990" cy="1335071"/>
          </a:xfrm>
          <a:prstGeom prst="rect">
            <a:avLst/>
          </a:prstGeom>
          <a:noFill/>
          <a:ln>
            <a:noFill/>
          </a:ln>
        </p:spPr>
      </p:pic>
      <p:pic>
        <p:nvPicPr>
          <p:cNvPr descr="Monster Blob" id="540" name="Google Shape;540;p52"/>
          <p:cNvPicPr preferRelativeResize="0"/>
          <p:nvPr/>
        </p:nvPicPr>
        <p:blipFill>
          <a:blip r:embed="rId5">
            <a:alphaModFix/>
          </a:blip>
          <a:stretch>
            <a:fillRect/>
          </a:stretch>
        </p:blipFill>
        <p:spPr>
          <a:xfrm>
            <a:off x="1996160" y="2933429"/>
            <a:ext cx="1193990" cy="1335071"/>
          </a:xfrm>
          <a:prstGeom prst="rect">
            <a:avLst/>
          </a:prstGeom>
          <a:noFill/>
          <a:ln>
            <a:noFill/>
          </a:ln>
        </p:spPr>
      </p:pic>
      <p:pic>
        <p:nvPicPr>
          <p:cNvPr descr="Monster Blob" id="541" name="Google Shape;541;p52"/>
          <p:cNvPicPr preferRelativeResize="0"/>
          <p:nvPr/>
        </p:nvPicPr>
        <p:blipFill>
          <a:blip r:embed="rId5">
            <a:alphaModFix/>
          </a:blip>
          <a:stretch>
            <a:fillRect/>
          </a:stretch>
        </p:blipFill>
        <p:spPr>
          <a:xfrm>
            <a:off x="3190150" y="2933429"/>
            <a:ext cx="1193990" cy="1335071"/>
          </a:xfrm>
          <a:prstGeom prst="rect">
            <a:avLst/>
          </a:prstGeom>
          <a:noFill/>
          <a:ln>
            <a:noFill/>
          </a:ln>
        </p:spPr>
      </p:pic>
      <p:pic>
        <p:nvPicPr>
          <p:cNvPr descr="Monster Blob" id="542" name="Google Shape;542;p52"/>
          <p:cNvPicPr preferRelativeResize="0"/>
          <p:nvPr/>
        </p:nvPicPr>
        <p:blipFill>
          <a:blip r:embed="rId5">
            <a:alphaModFix/>
          </a:blip>
          <a:stretch>
            <a:fillRect/>
          </a:stretch>
        </p:blipFill>
        <p:spPr>
          <a:xfrm>
            <a:off x="4384140" y="2933429"/>
            <a:ext cx="1193990" cy="133507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546" name="Shape 546"/>
        <p:cNvGrpSpPr/>
        <p:nvPr/>
      </p:nvGrpSpPr>
      <p:grpSpPr>
        <a:xfrm>
          <a:off x="0" y="0"/>
          <a:ext cx="0" cy="0"/>
          <a:chOff x="0" y="0"/>
          <a:chExt cx="0" cy="0"/>
        </a:xfrm>
      </p:grpSpPr>
      <p:sp>
        <p:nvSpPr>
          <p:cNvPr id="547" name="Google Shape;547;p53"/>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548" name="Google Shape;548;p53">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9" name="Google Shape;549;p53"/>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550" name="Google Shape;550;p53"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4" name="Shape 554"/>
        <p:cNvGrpSpPr/>
        <p:nvPr/>
      </p:nvGrpSpPr>
      <p:grpSpPr>
        <a:xfrm>
          <a:off x="0" y="0"/>
          <a:ext cx="0" cy="0"/>
          <a:chOff x="0" y="0"/>
          <a:chExt cx="0" cy="0"/>
        </a:xfrm>
      </p:grpSpPr>
      <p:sp>
        <p:nvSpPr>
          <p:cNvPr id="555" name="Google Shape;555;p54">
            <a:hlinkClick action="ppaction://hlinksldjump" r:id="rId4"/>
          </p:cNvPr>
          <p:cNvSpPr/>
          <p:nvPr/>
        </p:nvSpPr>
        <p:spPr>
          <a:xfrm>
            <a:off x="6313850" y="31465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I5</a:t>
            </a:r>
            <a:endParaRPr sz="8000">
              <a:latin typeface="Fredoka One"/>
              <a:ea typeface="Fredoka One"/>
              <a:cs typeface="Fredoka One"/>
              <a:sym typeface="Fredoka One"/>
            </a:endParaRPr>
          </a:p>
        </p:txBody>
      </p:sp>
      <p:sp>
        <p:nvSpPr>
          <p:cNvPr id="556" name="Google Shape;556;p54">
            <a:hlinkClick action="ppaction://hlinkshowjump?jump=nextslide"/>
          </p:cNvPr>
          <p:cNvSpPr/>
          <p:nvPr/>
        </p:nvSpPr>
        <p:spPr>
          <a:xfrm>
            <a:off x="6313850" y="17774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I7</a:t>
            </a:r>
            <a:endParaRPr sz="8000">
              <a:latin typeface="Fredoka One"/>
              <a:ea typeface="Fredoka One"/>
              <a:cs typeface="Fredoka One"/>
              <a:sym typeface="Fredoka One"/>
            </a:endParaRPr>
          </a:p>
        </p:txBody>
      </p:sp>
      <p:sp>
        <p:nvSpPr>
          <p:cNvPr id="557" name="Google Shape;557;p54">
            <a:hlinkClick action="ppaction://hlinkshowjump?jump=nextslide"/>
          </p:cNvPr>
          <p:cNvSpPr/>
          <p:nvPr/>
        </p:nvSpPr>
        <p:spPr>
          <a:xfrm>
            <a:off x="6313850" y="3561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I2</a:t>
            </a:r>
            <a:endParaRPr sz="8000">
              <a:latin typeface="Fredoka One"/>
              <a:ea typeface="Fredoka One"/>
              <a:cs typeface="Fredoka One"/>
              <a:sym typeface="Fredoka One"/>
            </a:endParaRPr>
          </a:p>
        </p:txBody>
      </p:sp>
      <p:pic>
        <p:nvPicPr>
          <p:cNvPr descr="Crazy Monster" id="558" name="Google Shape;558;p54"/>
          <p:cNvPicPr preferRelativeResize="0"/>
          <p:nvPr/>
        </p:nvPicPr>
        <p:blipFill>
          <a:blip r:embed="rId5">
            <a:alphaModFix/>
          </a:blip>
          <a:stretch>
            <a:fillRect/>
          </a:stretch>
        </p:blipFill>
        <p:spPr>
          <a:xfrm>
            <a:off x="113525" y="321188"/>
            <a:ext cx="1155030" cy="1350197"/>
          </a:xfrm>
          <a:prstGeom prst="rect">
            <a:avLst/>
          </a:prstGeom>
          <a:noFill/>
          <a:ln>
            <a:noFill/>
          </a:ln>
        </p:spPr>
      </p:pic>
      <p:pic>
        <p:nvPicPr>
          <p:cNvPr descr="Crazy Monster" id="559" name="Google Shape;559;p54"/>
          <p:cNvPicPr preferRelativeResize="0"/>
          <p:nvPr/>
        </p:nvPicPr>
        <p:blipFill>
          <a:blip r:embed="rId5">
            <a:alphaModFix/>
          </a:blip>
          <a:stretch>
            <a:fillRect/>
          </a:stretch>
        </p:blipFill>
        <p:spPr>
          <a:xfrm>
            <a:off x="1268555" y="321188"/>
            <a:ext cx="1155030" cy="1350197"/>
          </a:xfrm>
          <a:prstGeom prst="rect">
            <a:avLst/>
          </a:prstGeom>
          <a:noFill/>
          <a:ln>
            <a:noFill/>
          </a:ln>
        </p:spPr>
      </p:pic>
      <p:pic>
        <p:nvPicPr>
          <p:cNvPr descr="Crazy Monster" id="560" name="Google Shape;560;p54"/>
          <p:cNvPicPr preferRelativeResize="0"/>
          <p:nvPr/>
        </p:nvPicPr>
        <p:blipFill>
          <a:blip r:embed="rId5">
            <a:alphaModFix/>
          </a:blip>
          <a:stretch>
            <a:fillRect/>
          </a:stretch>
        </p:blipFill>
        <p:spPr>
          <a:xfrm>
            <a:off x="2423585" y="321188"/>
            <a:ext cx="1155030" cy="1350197"/>
          </a:xfrm>
          <a:prstGeom prst="rect">
            <a:avLst/>
          </a:prstGeom>
          <a:noFill/>
          <a:ln>
            <a:noFill/>
          </a:ln>
        </p:spPr>
      </p:pic>
      <p:pic>
        <p:nvPicPr>
          <p:cNvPr descr="Crazy Monster" id="561" name="Google Shape;561;p54"/>
          <p:cNvPicPr preferRelativeResize="0"/>
          <p:nvPr/>
        </p:nvPicPr>
        <p:blipFill>
          <a:blip r:embed="rId5">
            <a:alphaModFix/>
          </a:blip>
          <a:stretch>
            <a:fillRect/>
          </a:stretch>
        </p:blipFill>
        <p:spPr>
          <a:xfrm>
            <a:off x="3578615" y="321188"/>
            <a:ext cx="1155030" cy="1350197"/>
          </a:xfrm>
          <a:prstGeom prst="rect">
            <a:avLst/>
          </a:prstGeom>
          <a:noFill/>
          <a:ln>
            <a:noFill/>
          </a:ln>
        </p:spPr>
      </p:pic>
      <p:pic>
        <p:nvPicPr>
          <p:cNvPr descr="Crazy Monster" id="562" name="Google Shape;562;p54"/>
          <p:cNvPicPr preferRelativeResize="0"/>
          <p:nvPr/>
        </p:nvPicPr>
        <p:blipFill>
          <a:blip r:embed="rId5">
            <a:alphaModFix/>
          </a:blip>
          <a:stretch>
            <a:fillRect/>
          </a:stretch>
        </p:blipFill>
        <p:spPr>
          <a:xfrm>
            <a:off x="4733645" y="321188"/>
            <a:ext cx="1155030" cy="1350197"/>
          </a:xfrm>
          <a:prstGeom prst="rect">
            <a:avLst/>
          </a:prstGeom>
          <a:noFill/>
          <a:ln>
            <a:noFill/>
          </a:ln>
        </p:spPr>
      </p:pic>
      <p:pic>
        <p:nvPicPr>
          <p:cNvPr descr="Crazy Monster" id="563" name="Google Shape;563;p54"/>
          <p:cNvPicPr preferRelativeResize="0"/>
          <p:nvPr/>
        </p:nvPicPr>
        <p:blipFill>
          <a:blip r:embed="rId5">
            <a:alphaModFix/>
          </a:blip>
          <a:stretch>
            <a:fillRect/>
          </a:stretch>
        </p:blipFill>
        <p:spPr>
          <a:xfrm>
            <a:off x="113525" y="1743027"/>
            <a:ext cx="1155030" cy="1350197"/>
          </a:xfrm>
          <a:prstGeom prst="rect">
            <a:avLst/>
          </a:prstGeom>
          <a:noFill/>
          <a:ln>
            <a:noFill/>
          </a:ln>
        </p:spPr>
      </p:pic>
      <p:pic>
        <p:nvPicPr>
          <p:cNvPr descr="Crazy Monster" id="564" name="Google Shape;564;p54"/>
          <p:cNvPicPr preferRelativeResize="0"/>
          <p:nvPr/>
        </p:nvPicPr>
        <p:blipFill>
          <a:blip r:embed="rId5">
            <a:alphaModFix/>
          </a:blip>
          <a:stretch>
            <a:fillRect/>
          </a:stretch>
        </p:blipFill>
        <p:spPr>
          <a:xfrm>
            <a:off x="1268555" y="1743027"/>
            <a:ext cx="1155030" cy="1350197"/>
          </a:xfrm>
          <a:prstGeom prst="rect">
            <a:avLst/>
          </a:prstGeom>
          <a:noFill/>
          <a:ln>
            <a:noFill/>
          </a:ln>
        </p:spPr>
      </p:pic>
      <p:pic>
        <p:nvPicPr>
          <p:cNvPr descr="Crazy Monster" id="565" name="Google Shape;565;p54"/>
          <p:cNvPicPr preferRelativeResize="0"/>
          <p:nvPr/>
        </p:nvPicPr>
        <p:blipFill>
          <a:blip r:embed="rId5">
            <a:alphaModFix/>
          </a:blip>
          <a:stretch>
            <a:fillRect/>
          </a:stretch>
        </p:blipFill>
        <p:spPr>
          <a:xfrm>
            <a:off x="2423585" y="1743027"/>
            <a:ext cx="1155030" cy="1350197"/>
          </a:xfrm>
          <a:prstGeom prst="rect">
            <a:avLst/>
          </a:prstGeom>
          <a:noFill/>
          <a:ln>
            <a:noFill/>
          </a:ln>
        </p:spPr>
      </p:pic>
      <p:pic>
        <p:nvPicPr>
          <p:cNvPr descr="Crazy Monster" id="566" name="Google Shape;566;p54"/>
          <p:cNvPicPr preferRelativeResize="0"/>
          <p:nvPr/>
        </p:nvPicPr>
        <p:blipFill>
          <a:blip r:embed="rId5">
            <a:alphaModFix/>
          </a:blip>
          <a:stretch>
            <a:fillRect/>
          </a:stretch>
        </p:blipFill>
        <p:spPr>
          <a:xfrm>
            <a:off x="3578615" y="1743027"/>
            <a:ext cx="1155030" cy="1350197"/>
          </a:xfrm>
          <a:prstGeom prst="rect">
            <a:avLst/>
          </a:prstGeom>
          <a:noFill/>
          <a:ln>
            <a:noFill/>
          </a:ln>
        </p:spPr>
      </p:pic>
      <p:pic>
        <p:nvPicPr>
          <p:cNvPr descr="Crazy Monster" id="567" name="Google Shape;567;p54"/>
          <p:cNvPicPr preferRelativeResize="0"/>
          <p:nvPr/>
        </p:nvPicPr>
        <p:blipFill>
          <a:blip r:embed="rId5">
            <a:alphaModFix/>
          </a:blip>
          <a:stretch>
            <a:fillRect/>
          </a:stretch>
        </p:blipFill>
        <p:spPr>
          <a:xfrm>
            <a:off x="4733645" y="1743027"/>
            <a:ext cx="1155030" cy="1350197"/>
          </a:xfrm>
          <a:prstGeom prst="rect">
            <a:avLst/>
          </a:prstGeom>
          <a:noFill/>
          <a:ln>
            <a:noFill/>
          </a:ln>
        </p:spPr>
      </p:pic>
      <p:pic>
        <p:nvPicPr>
          <p:cNvPr descr="Crazy Monster" id="568" name="Google Shape;568;p54"/>
          <p:cNvPicPr preferRelativeResize="0"/>
          <p:nvPr/>
        </p:nvPicPr>
        <p:blipFill>
          <a:blip r:embed="rId5">
            <a:alphaModFix/>
          </a:blip>
          <a:stretch>
            <a:fillRect/>
          </a:stretch>
        </p:blipFill>
        <p:spPr>
          <a:xfrm>
            <a:off x="113525" y="3164866"/>
            <a:ext cx="1155030" cy="1350197"/>
          </a:xfrm>
          <a:prstGeom prst="rect">
            <a:avLst/>
          </a:prstGeom>
          <a:noFill/>
          <a:ln>
            <a:noFill/>
          </a:ln>
        </p:spPr>
      </p:pic>
      <p:pic>
        <p:nvPicPr>
          <p:cNvPr descr="Crazy Monster" id="569" name="Google Shape;569;p54"/>
          <p:cNvPicPr preferRelativeResize="0"/>
          <p:nvPr/>
        </p:nvPicPr>
        <p:blipFill>
          <a:blip r:embed="rId5">
            <a:alphaModFix/>
          </a:blip>
          <a:stretch>
            <a:fillRect/>
          </a:stretch>
        </p:blipFill>
        <p:spPr>
          <a:xfrm>
            <a:off x="1268555" y="3164866"/>
            <a:ext cx="1155030" cy="1350197"/>
          </a:xfrm>
          <a:prstGeom prst="rect">
            <a:avLst/>
          </a:prstGeom>
          <a:noFill/>
          <a:ln>
            <a:noFill/>
          </a:ln>
        </p:spPr>
      </p:pic>
      <p:pic>
        <p:nvPicPr>
          <p:cNvPr descr="Crazy Monster" id="570" name="Google Shape;570;p54"/>
          <p:cNvPicPr preferRelativeResize="0"/>
          <p:nvPr/>
        </p:nvPicPr>
        <p:blipFill>
          <a:blip r:embed="rId5">
            <a:alphaModFix/>
          </a:blip>
          <a:stretch>
            <a:fillRect/>
          </a:stretch>
        </p:blipFill>
        <p:spPr>
          <a:xfrm>
            <a:off x="2423585" y="3164866"/>
            <a:ext cx="1155030" cy="1350197"/>
          </a:xfrm>
          <a:prstGeom prst="rect">
            <a:avLst/>
          </a:prstGeom>
          <a:noFill/>
          <a:ln>
            <a:noFill/>
          </a:ln>
        </p:spPr>
      </p:pic>
      <p:pic>
        <p:nvPicPr>
          <p:cNvPr descr="Crazy Monster" id="571" name="Google Shape;571;p54"/>
          <p:cNvPicPr preferRelativeResize="0"/>
          <p:nvPr/>
        </p:nvPicPr>
        <p:blipFill>
          <a:blip r:embed="rId5">
            <a:alphaModFix/>
          </a:blip>
          <a:stretch>
            <a:fillRect/>
          </a:stretch>
        </p:blipFill>
        <p:spPr>
          <a:xfrm>
            <a:off x="3578615" y="3164866"/>
            <a:ext cx="1155030" cy="1350197"/>
          </a:xfrm>
          <a:prstGeom prst="rect">
            <a:avLst/>
          </a:prstGeom>
          <a:noFill/>
          <a:ln>
            <a:noFill/>
          </a:ln>
        </p:spPr>
      </p:pic>
      <p:pic>
        <p:nvPicPr>
          <p:cNvPr descr="Crazy Monster" id="572" name="Google Shape;572;p54"/>
          <p:cNvPicPr preferRelativeResize="0"/>
          <p:nvPr/>
        </p:nvPicPr>
        <p:blipFill>
          <a:blip r:embed="rId5">
            <a:alphaModFix/>
          </a:blip>
          <a:stretch>
            <a:fillRect/>
          </a:stretch>
        </p:blipFill>
        <p:spPr>
          <a:xfrm>
            <a:off x="4733645" y="3164866"/>
            <a:ext cx="1155030" cy="135019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576" name="Shape 576"/>
        <p:cNvGrpSpPr/>
        <p:nvPr/>
      </p:nvGrpSpPr>
      <p:grpSpPr>
        <a:xfrm>
          <a:off x="0" y="0"/>
          <a:ext cx="0" cy="0"/>
          <a:chOff x="0" y="0"/>
          <a:chExt cx="0" cy="0"/>
        </a:xfrm>
      </p:grpSpPr>
      <p:sp>
        <p:nvSpPr>
          <p:cNvPr id="577" name="Google Shape;577;p55"/>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578" name="Google Shape;578;p55">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9" name="Google Shape;579;p55"/>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580" name="Google Shape;580;p55"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4" name="Shape 584"/>
        <p:cNvGrpSpPr/>
        <p:nvPr/>
      </p:nvGrpSpPr>
      <p:grpSpPr>
        <a:xfrm>
          <a:off x="0" y="0"/>
          <a:ext cx="0" cy="0"/>
          <a:chOff x="0" y="0"/>
          <a:chExt cx="0" cy="0"/>
        </a:xfrm>
      </p:grpSpPr>
      <p:sp>
        <p:nvSpPr>
          <p:cNvPr id="585" name="Google Shape;585;p56">
            <a:hlinkClick action="ppaction://hlinksldjump" r:id="rId4"/>
          </p:cNvPr>
          <p:cNvSpPr/>
          <p:nvPr/>
        </p:nvSpPr>
        <p:spPr>
          <a:xfrm>
            <a:off x="6313850" y="34553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I6</a:t>
            </a:r>
            <a:endParaRPr sz="8000">
              <a:latin typeface="Fredoka One"/>
              <a:ea typeface="Fredoka One"/>
              <a:cs typeface="Fredoka One"/>
              <a:sym typeface="Fredoka One"/>
            </a:endParaRPr>
          </a:p>
        </p:txBody>
      </p:sp>
      <p:sp>
        <p:nvSpPr>
          <p:cNvPr id="586" name="Google Shape;586;p56">
            <a:hlinkClick action="ppaction://hlinkshowjump?jump=nextslide"/>
          </p:cNvPr>
          <p:cNvSpPr/>
          <p:nvPr/>
        </p:nvSpPr>
        <p:spPr>
          <a:xfrm>
            <a:off x="6313850" y="17774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II</a:t>
            </a:r>
            <a:endParaRPr sz="8000">
              <a:latin typeface="Fredoka One"/>
              <a:ea typeface="Fredoka One"/>
              <a:cs typeface="Fredoka One"/>
              <a:sym typeface="Fredoka One"/>
            </a:endParaRPr>
          </a:p>
        </p:txBody>
      </p:sp>
      <p:sp>
        <p:nvSpPr>
          <p:cNvPr id="587" name="Google Shape;587;p56">
            <a:hlinkClick action="ppaction://hlinkshowjump?jump=nextslide"/>
          </p:cNvPr>
          <p:cNvSpPr/>
          <p:nvPr/>
        </p:nvSpPr>
        <p:spPr>
          <a:xfrm>
            <a:off x="6313850" y="32093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I5</a:t>
            </a:r>
            <a:endParaRPr sz="8000">
              <a:latin typeface="Fredoka One"/>
              <a:ea typeface="Fredoka One"/>
              <a:cs typeface="Fredoka One"/>
              <a:sym typeface="Fredoka One"/>
            </a:endParaRPr>
          </a:p>
        </p:txBody>
      </p:sp>
      <p:pic>
        <p:nvPicPr>
          <p:cNvPr descr="Monster Sheriff" id="588" name="Google Shape;588;p56"/>
          <p:cNvPicPr preferRelativeResize="0"/>
          <p:nvPr/>
        </p:nvPicPr>
        <p:blipFill>
          <a:blip r:embed="rId5">
            <a:alphaModFix/>
          </a:blip>
          <a:stretch>
            <a:fillRect/>
          </a:stretch>
        </p:blipFill>
        <p:spPr>
          <a:xfrm>
            <a:off x="136425" y="143375"/>
            <a:ext cx="1312019" cy="1180244"/>
          </a:xfrm>
          <a:prstGeom prst="rect">
            <a:avLst/>
          </a:prstGeom>
          <a:noFill/>
          <a:ln>
            <a:noFill/>
          </a:ln>
        </p:spPr>
      </p:pic>
      <p:pic>
        <p:nvPicPr>
          <p:cNvPr descr="Monster Sheriff" id="589" name="Google Shape;589;p56"/>
          <p:cNvPicPr preferRelativeResize="0"/>
          <p:nvPr/>
        </p:nvPicPr>
        <p:blipFill>
          <a:blip r:embed="rId5">
            <a:alphaModFix/>
          </a:blip>
          <a:stretch>
            <a:fillRect/>
          </a:stretch>
        </p:blipFill>
        <p:spPr>
          <a:xfrm>
            <a:off x="1448444" y="143375"/>
            <a:ext cx="1312019" cy="1180244"/>
          </a:xfrm>
          <a:prstGeom prst="rect">
            <a:avLst/>
          </a:prstGeom>
          <a:noFill/>
          <a:ln>
            <a:noFill/>
          </a:ln>
        </p:spPr>
      </p:pic>
      <p:pic>
        <p:nvPicPr>
          <p:cNvPr descr="Monster Sheriff" id="590" name="Google Shape;590;p56"/>
          <p:cNvPicPr preferRelativeResize="0"/>
          <p:nvPr/>
        </p:nvPicPr>
        <p:blipFill>
          <a:blip r:embed="rId5">
            <a:alphaModFix/>
          </a:blip>
          <a:stretch>
            <a:fillRect/>
          </a:stretch>
        </p:blipFill>
        <p:spPr>
          <a:xfrm>
            <a:off x="2760463" y="143375"/>
            <a:ext cx="1312019" cy="1180244"/>
          </a:xfrm>
          <a:prstGeom prst="rect">
            <a:avLst/>
          </a:prstGeom>
          <a:noFill/>
          <a:ln>
            <a:noFill/>
          </a:ln>
        </p:spPr>
      </p:pic>
      <p:pic>
        <p:nvPicPr>
          <p:cNvPr descr="Monster Sheriff" id="591" name="Google Shape;591;p56"/>
          <p:cNvPicPr preferRelativeResize="0"/>
          <p:nvPr/>
        </p:nvPicPr>
        <p:blipFill>
          <a:blip r:embed="rId5">
            <a:alphaModFix/>
          </a:blip>
          <a:stretch>
            <a:fillRect/>
          </a:stretch>
        </p:blipFill>
        <p:spPr>
          <a:xfrm>
            <a:off x="4072481" y="143375"/>
            <a:ext cx="1312019" cy="1180244"/>
          </a:xfrm>
          <a:prstGeom prst="rect">
            <a:avLst/>
          </a:prstGeom>
          <a:noFill/>
          <a:ln>
            <a:noFill/>
          </a:ln>
        </p:spPr>
      </p:pic>
      <p:pic>
        <p:nvPicPr>
          <p:cNvPr descr="Monster Sheriff" id="592" name="Google Shape;592;p56"/>
          <p:cNvPicPr preferRelativeResize="0"/>
          <p:nvPr/>
        </p:nvPicPr>
        <p:blipFill>
          <a:blip r:embed="rId5">
            <a:alphaModFix/>
          </a:blip>
          <a:stretch>
            <a:fillRect/>
          </a:stretch>
        </p:blipFill>
        <p:spPr>
          <a:xfrm>
            <a:off x="136425" y="1323619"/>
            <a:ext cx="1312019" cy="1180244"/>
          </a:xfrm>
          <a:prstGeom prst="rect">
            <a:avLst/>
          </a:prstGeom>
          <a:noFill/>
          <a:ln>
            <a:noFill/>
          </a:ln>
        </p:spPr>
      </p:pic>
      <p:pic>
        <p:nvPicPr>
          <p:cNvPr descr="Monster Sheriff" id="593" name="Google Shape;593;p56"/>
          <p:cNvPicPr preferRelativeResize="0"/>
          <p:nvPr/>
        </p:nvPicPr>
        <p:blipFill>
          <a:blip r:embed="rId5">
            <a:alphaModFix/>
          </a:blip>
          <a:stretch>
            <a:fillRect/>
          </a:stretch>
        </p:blipFill>
        <p:spPr>
          <a:xfrm>
            <a:off x="1448444" y="1323619"/>
            <a:ext cx="1312019" cy="1180244"/>
          </a:xfrm>
          <a:prstGeom prst="rect">
            <a:avLst/>
          </a:prstGeom>
          <a:noFill/>
          <a:ln>
            <a:noFill/>
          </a:ln>
        </p:spPr>
      </p:pic>
      <p:pic>
        <p:nvPicPr>
          <p:cNvPr descr="Monster Sheriff" id="594" name="Google Shape;594;p56"/>
          <p:cNvPicPr preferRelativeResize="0"/>
          <p:nvPr/>
        </p:nvPicPr>
        <p:blipFill>
          <a:blip r:embed="rId5">
            <a:alphaModFix/>
          </a:blip>
          <a:stretch>
            <a:fillRect/>
          </a:stretch>
        </p:blipFill>
        <p:spPr>
          <a:xfrm>
            <a:off x="2760463" y="1323619"/>
            <a:ext cx="1312019" cy="1180244"/>
          </a:xfrm>
          <a:prstGeom prst="rect">
            <a:avLst/>
          </a:prstGeom>
          <a:noFill/>
          <a:ln>
            <a:noFill/>
          </a:ln>
        </p:spPr>
      </p:pic>
      <p:pic>
        <p:nvPicPr>
          <p:cNvPr descr="Monster Sheriff" id="595" name="Google Shape;595;p56"/>
          <p:cNvPicPr preferRelativeResize="0"/>
          <p:nvPr/>
        </p:nvPicPr>
        <p:blipFill>
          <a:blip r:embed="rId5">
            <a:alphaModFix/>
          </a:blip>
          <a:stretch>
            <a:fillRect/>
          </a:stretch>
        </p:blipFill>
        <p:spPr>
          <a:xfrm>
            <a:off x="4072481" y="1323619"/>
            <a:ext cx="1312019" cy="1180244"/>
          </a:xfrm>
          <a:prstGeom prst="rect">
            <a:avLst/>
          </a:prstGeom>
          <a:noFill/>
          <a:ln>
            <a:noFill/>
          </a:ln>
        </p:spPr>
      </p:pic>
      <p:pic>
        <p:nvPicPr>
          <p:cNvPr descr="Monster Sheriff" id="596" name="Google Shape;596;p56"/>
          <p:cNvPicPr preferRelativeResize="0"/>
          <p:nvPr/>
        </p:nvPicPr>
        <p:blipFill>
          <a:blip r:embed="rId5">
            <a:alphaModFix/>
          </a:blip>
          <a:stretch>
            <a:fillRect/>
          </a:stretch>
        </p:blipFill>
        <p:spPr>
          <a:xfrm>
            <a:off x="136425" y="2503863"/>
            <a:ext cx="1312019" cy="1180244"/>
          </a:xfrm>
          <a:prstGeom prst="rect">
            <a:avLst/>
          </a:prstGeom>
          <a:noFill/>
          <a:ln>
            <a:noFill/>
          </a:ln>
        </p:spPr>
      </p:pic>
      <p:pic>
        <p:nvPicPr>
          <p:cNvPr descr="Monster Sheriff" id="597" name="Google Shape;597;p56"/>
          <p:cNvPicPr preferRelativeResize="0"/>
          <p:nvPr/>
        </p:nvPicPr>
        <p:blipFill>
          <a:blip r:embed="rId5">
            <a:alphaModFix/>
          </a:blip>
          <a:stretch>
            <a:fillRect/>
          </a:stretch>
        </p:blipFill>
        <p:spPr>
          <a:xfrm>
            <a:off x="1448444" y="2503863"/>
            <a:ext cx="1312019" cy="1180244"/>
          </a:xfrm>
          <a:prstGeom prst="rect">
            <a:avLst/>
          </a:prstGeom>
          <a:noFill/>
          <a:ln>
            <a:noFill/>
          </a:ln>
        </p:spPr>
      </p:pic>
      <p:pic>
        <p:nvPicPr>
          <p:cNvPr descr="Monster Sheriff" id="598" name="Google Shape;598;p56"/>
          <p:cNvPicPr preferRelativeResize="0"/>
          <p:nvPr/>
        </p:nvPicPr>
        <p:blipFill>
          <a:blip r:embed="rId5">
            <a:alphaModFix/>
          </a:blip>
          <a:stretch>
            <a:fillRect/>
          </a:stretch>
        </p:blipFill>
        <p:spPr>
          <a:xfrm>
            <a:off x="2760463" y="2503863"/>
            <a:ext cx="1312019" cy="1180244"/>
          </a:xfrm>
          <a:prstGeom prst="rect">
            <a:avLst/>
          </a:prstGeom>
          <a:noFill/>
          <a:ln>
            <a:noFill/>
          </a:ln>
        </p:spPr>
      </p:pic>
      <p:pic>
        <p:nvPicPr>
          <p:cNvPr descr="Monster Sheriff" id="599" name="Google Shape;599;p56"/>
          <p:cNvPicPr preferRelativeResize="0"/>
          <p:nvPr/>
        </p:nvPicPr>
        <p:blipFill>
          <a:blip r:embed="rId5">
            <a:alphaModFix/>
          </a:blip>
          <a:stretch>
            <a:fillRect/>
          </a:stretch>
        </p:blipFill>
        <p:spPr>
          <a:xfrm>
            <a:off x="4072481" y="2503863"/>
            <a:ext cx="1312019" cy="1180244"/>
          </a:xfrm>
          <a:prstGeom prst="rect">
            <a:avLst/>
          </a:prstGeom>
          <a:noFill/>
          <a:ln>
            <a:noFill/>
          </a:ln>
        </p:spPr>
      </p:pic>
      <p:pic>
        <p:nvPicPr>
          <p:cNvPr descr="Monster Sheriff" id="600" name="Google Shape;600;p56"/>
          <p:cNvPicPr preferRelativeResize="0"/>
          <p:nvPr/>
        </p:nvPicPr>
        <p:blipFill>
          <a:blip r:embed="rId5">
            <a:alphaModFix/>
          </a:blip>
          <a:stretch>
            <a:fillRect/>
          </a:stretch>
        </p:blipFill>
        <p:spPr>
          <a:xfrm>
            <a:off x="136425" y="3684106"/>
            <a:ext cx="1312019" cy="1180244"/>
          </a:xfrm>
          <a:prstGeom prst="rect">
            <a:avLst/>
          </a:prstGeom>
          <a:noFill/>
          <a:ln>
            <a:noFill/>
          </a:ln>
        </p:spPr>
      </p:pic>
      <p:pic>
        <p:nvPicPr>
          <p:cNvPr descr="Monster Sheriff" id="601" name="Google Shape;601;p56"/>
          <p:cNvPicPr preferRelativeResize="0"/>
          <p:nvPr/>
        </p:nvPicPr>
        <p:blipFill>
          <a:blip r:embed="rId5">
            <a:alphaModFix/>
          </a:blip>
          <a:stretch>
            <a:fillRect/>
          </a:stretch>
        </p:blipFill>
        <p:spPr>
          <a:xfrm>
            <a:off x="1448444" y="3684106"/>
            <a:ext cx="1312019" cy="1180244"/>
          </a:xfrm>
          <a:prstGeom prst="rect">
            <a:avLst/>
          </a:prstGeom>
          <a:noFill/>
          <a:ln>
            <a:noFill/>
          </a:ln>
        </p:spPr>
      </p:pic>
      <p:pic>
        <p:nvPicPr>
          <p:cNvPr descr="Monster Sheriff" id="602" name="Google Shape;602;p56"/>
          <p:cNvPicPr preferRelativeResize="0"/>
          <p:nvPr/>
        </p:nvPicPr>
        <p:blipFill>
          <a:blip r:embed="rId5">
            <a:alphaModFix/>
          </a:blip>
          <a:stretch>
            <a:fillRect/>
          </a:stretch>
        </p:blipFill>
        <p:spPr>
          <a:xfrm>
            <a:off x="2760463" y="3684106"/>
            <a:ext cx="1312019" cy="1180244"/>
          </a:xfrm>
          <a:prstGeom prst="rect">
            <a:avLst/>
          </a:prstGeom>
          <a:noFill/>
          <a:ln>
            <a:noFill/>
          </a:ln>
        </p:spPr>
      </p:pic>
      <p:pic>
        <p:nvPicPr>
          <p:cNvPr descr="Monster Sheriff" id="603" name="Google Shape;603;p56"/>
          <p:cNvPicPr preferRelativeResize="0"/>
          <p:nvPr/>
        </p:nvPicPr>
        <p:blipFill>
          <a:blip r:embed="rId5">
            <a:alphaModFix/>
          </a:blip>
          <a:stretch>
            <a:fillRect/>
          </a:stretch>
        </p:blipFill>
        <p:spPr>
          <a:xfrm>
            <a:off x="4072481" y="3684106"/>
            <a:ext cx="1312019" cy="118024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607" name="Shape 607"/>
        <p:cNvGrpSpPr/>
        <p:nvPr/>
      </p:nvGrpSpPr>
      <p:grpSpPr>
        <a:xfrm>
          <a:off x="0" y="0"/>
          <a:ext cx="0" cy="0"/>
          <a:chOff x="0" y="0"/>
          <a:chExt cx="0" cy="0"/>
        </a:xfrm>
      </p:grpSpPr>
      <p:sp>
        <p:nvSpPr>
          <p:cNvPr id="608" name="Google Shape;608;p57"/>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609" name="Google Shape;609;p57">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0" name="Google Shape;610;p57"/>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611" name="Google Shape;611;p57"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5" name="Shape 615"/>
        <p:cNvGrpSpPr/>
        <p:nvPr/>
      </p:nvGrpSpPr>
      <p:grpSpPr>
        <a:xfrm>
          <a:off x="0" y="0"/>
          <a:ext cx="0" cy="0"/>
          <a:chOff x="0" y="0"/>
          <a:chExt cx="0" cy="0"/>
        </a:xfrm>
      </p:grpSpPr>
      <p:sp>
        <p:nvSpPr>
          <p:cNvPr id="616" name="Google Shape;616;p58">
            <a:hlinkClick action="ppaction://hlinksldjump" r:id="rId4"/>
          </p:cNvPr>
          <p:cNvSpPr/>
          <p:nvPr/>
        </p:nvSpPr>
        <p:spPr>
          <a:xfrm>
            <a:off x="6394050" y="19310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I7</a:t>
            </a:r>
            <a:endParaRPr sz="8000">
              <a:latin typeface="Fredoka One"/>
              <a:ea typeface="Fredoka One"/>
              <a:cs typeface="Fredoka One"/>
              <a:sym typeface="Fredoka One"/>
            </a:endParaRPr>
          </a:p>
        </p:txBody>
      </p:sp>
      <p:sp>
        <p:nvSpPr>
          <p:cNvPr id="617" name="Google Shape;617;p58">
            <a:hlinkClick action="ppaction://hlinkshowjump?jump=nextslide"/>
          </p:cNvPr>
          <p:cNvSpPr/>
          <p:nvPr/>
        </p:nvSpPr>
        <p:spPr>
          <a:xfrm>
            <a:off x="6394050" y="340458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I3</a:t>
            </a:r>
            <a:endParaRPr sz="8000">
              <a:latin typeface="Fredoka One"/>
              <a:ea typeface="Fredoka One"/>
              <a:cs typeface="Fredoka One"/>
              <a:sym typeface="Fredoka One"/>
            </a:endParaRPr>
          </a:p>
        </p:txBody>
      </p:sp>
      <p:sp>
        <p:nvSpPr>
          <p:cNvPr id="618" name="Google Shape;618;p58">
            <a:hlinkClick action="ppaction://hlinkshowjump?jump=nextslide"/>
          </p:cNvPr>
          <p:cNvSpPr/>
          <p:nvPr/>
        </p:nvSpPr>
        <p:spPr>
          <a:xfrm>
            <a:off x="6394050" y="505138"/>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II</a:t>
            </a:r>
            <a:endParaRPr sz="8000">
              <a:latin typeface="Fredoka One"/>
              <a:ea typeface="Fredoka One"/>
              <a:cs typeface="Fredoka One"/>
              <a:sym typeface="Fredoka One"/>
            </a:endParaRPr>
          </a:p>
        </p:txBody>
      </p:sp>
      <p:pic>
        <p:nvPicPr>
          <p:cNvPr descr="Monster Love" id="619" name="Google Shape;619;p58"/>
          <p:cNvPicPr preferRelativeResize="0"/>
          <p:nvPr/>
        </p:nvPicPr>
        <p:blipFill>
          <a:blip r:embed="rId5">
            <a:alphaModFix/>
          </a:blip>
          <a:stretch>
            <a:fillRect/>
          </a:stretch>
        </p:blipFill>
        <p:spPr>
          <a:xfrm>
            <a:off x="537475" y="154850"/>
            <a:ext cx="1213035" cy="1005176"/>
          </a:xfrm>
          <a:prstGeom prst="rect">
            <a:avLst/>
          </a:prstGeom>
          <a:noFill/>
          <a:ln>
            <a:noFill/>
          </a:ln>
        </p:spPr>
      </p:pic>
      <p:pic>
        <p:nvPicPr>
          <p:cNvPr descr="Monster Love" id="620" name="Google Shape;620;p58"/>
          <p:cNvPicPr preferRelativeResize="0"/>
          <p:nvPr/>
        </p:nvPicPr>
        <p:blipFill>
          <a:blip r:embed="rId5">
            <a:alphaModFix/>
          </a:blip>
          <a:stretch>
            <a:fillRect/>
          </a:stretch>
        </p:blipFill>
        <p:spPr>
          <a:xfrm>
            <a:off x="1833897" y="154850"/>
            <a:ext cx="1213035" cy="1005176"/>
          </a:xfrm>
          <a:prstGeom prst="rect">
            <a:avLst/>
          </a:prstGeom>
          <a:noFill/>
          <a:ln>
            <a:noFill/>
          </a:ln>
        </p:spPr>
      </p:pic>
      <p:pic>
        <p:nvPicPr>
          <p:cNvPr descr="Monster Love" id="621" name="Google Shape;621;p58"/>
          <p:cNvPicPr preferRelativeResize="0"/>
          <p:nvPr/>
        </p:nvPicPr>
        <p:blipFill>
          <a:blip r:embed="rId5">
            <a:alphaModFix/>
          </a:blip>
          <a:stretch>
            <a:fillRect/>
          </a:stretch>
        </p:blipFill>
        <p:spPr>
          <a:xfrm>
            <a:off x="3046933" y="154850"/>
            <a:ext cx="1213035" cy="1005176"/>
          </a:xfrm>
          <a:prstGeom prst="rect">
            <a:avLst/>
          </a:prstGeom>
          <a:noFill/>
          <a:ln>
            <a:noFill/>
          </a:ln>
        </p:spPr>
      </p:pic>
      <p:pic>
        <p:nvPicPr>
          <p:cNvPr descr="Monster Love" id="622" name="Google Shape;622;p58"/>
          <p:cNvPicPr preferRelativeResize="0"/>
          <p:nvPr/>
        </p:nvPicPr>
        <p:blipFill>
          <a:blip r:embed="rId5">
            <a:alphaModFix/>
          </a:blip>
          <a:stretch>
            <a:fillRect/>
          </a:stretch>
        </p:blipFill>
        <p:spPr>
          <a:xfrm>
            <a:off x="4259954" y="154850"/>
            <a:ext cx="1213035" cy="1005176"/>
          </a:xfrm>
          <a:prstGeom prst="rect">
            <a:avLst/>
          </a:prstGeom>
          <a:noFill/>
          <a:ln>
            <a:noFill/>
          </a:ln>
        </p:spPr>
      </p:pic>
      <p:pic>
        <p:nvPicPr>
          <p:cNvPr descr="Monster Love" id="623" name="Google Shape;623;p58"/>
          <p:cNvPicPr preferRelativeResize="0"/>
          <p:nvPr/>
        </p:nvPicPr>
        <p:blipFill>
          <a:blip r:embed="rId5">
            <a:alphaModFix/>
          </a:blip>
          <a:stretch>
            <a:fillRect/>
          </a:stretch>
        </p:blipFill>
        <p:spPr>
          <a:xfrm>
            <a:off x="620861" y="1160026"/>
            <a:ext cx="1213035" cy="1005176"/>
          </a:xfrm>
          <a:prstGeom prst="rect">
            <a:avLst/>
          </a:prstGeom>
          <a:noFill/>
          <a:ln>
            <a:noFill/>
          </a:ln>
        </p:spPr>
      </p:pic>
      <p:pic>
        <p:nvPicPr>
          <p:cNvPr descr="Monster Love" id="624" name="Google Shape;624;p58"/>
          <p:cNvPicPr preferRelativeResize="0"/>
          <p:nvPr/>
        </p:nvPicPr>
        <p:blipFill>
          <a:blip r:embed="rId5">
            <a:alphaModFix/>
          </a:blip>
          <a:stretch>
            <a:fillRect/>
          </a:stretch>
        </p:blipFill>
        <p:spPr>
          <a:xfrm>
            <a:off x="1917283" y="1160026"/>
            <a:ext cx="1213035" cy="1005176"/>
          </a:xfrm>
          <a:prstGeom prst="rect">
            <a:avLst/>
          </a:prstGeom>
          <a:noFill/>
          <a:ln>
            <a:noFill/>
          </a:ln>
        </p:spPr>
      </p:pic>
      <p:pic>
        <p:nvPicPr>
          <p:cNvPr descr="Monster Love" id="625" name="Google Shape;625;p58"/>
          <p:cNvPicPr preferRelativeResize="0"/>
          <p:nvPr/>
        </p:nvPicPr>
        <p:blipFill>
          <a:blip r:embed="rId5">
            <a:alphaModFix/>
          </a:blip>
          <a:stretch>
            <a:fillRect/>
          </a:stretch>
        </p:blipFill>
        <p:spPr>
          <a:xfrm>
            <a:off x="3130319" y="1160026"/>
            <a:ext cx="1213035" cy="1005176"/>
          </a:xfrm>
          <a:prstGeom prst="rect">
            <a:avLst/>
          </a:prstGeom>
          <a:noFill/>
          <a:ln>
            <a:noFill/>
          </a:ln>
        </p:spPr>
      </p:pic>
      <p:pic>
        <p:nvPicPr>
          <p:cNvPr descr="Monster Love" id="626" name="Google Shape;626;p58"/>
          <p:cNvPicPr preferRelativeResize="0"/>
          <p:nvPr/>
        </p:nvPicPr>
        <p:blipFill>
          <a:blip r:embed="rId5">
            <a:alphaModFix/>
          </a:blip>
          <a:stretch>
            <a:fillRect/>
          </a:stretch>
        </p:blipFill>
        <p:spPr>
          <a:xfrm>
            <a:off x="4343339" y="1160026"/>
            <a:ext cx="1213035" cy="1005176"/>
          </a:xfrm>
          <a:prstGeom prst="rect">
            <a:avLst/>
          </a:prstGeom>
          <a:noFill/>
          <a:ln>
            <a:noFill/>
          </a:ln>
        </p:spPr>
      </p:pic>
      <p:pic>
        <p:nvPicPr>
          <p:cNvPr descr="Monster Love" id="627" name="Google Shape;627;p58"/>
          <p:cNvPicPr preferRelativeResize="0"/>
          <p:nvPr/>
        </p:nvPicPr>
        <p:blipFill>
          <a:blip r:embed="rId5">
            <a:alphaModFix/>
          </a:blip>
          <a:stretch>
            <a:fillRect/>
          </a:stretch>
        </p:blipFill>
        <p:spPr>
          <a:xfrm>
            <a:off x="620861" y="2120647"/>
            <a:ext cx="1213035" cy="1005176"/>
          </a:xfrm>
          <a:prstGeom prst="rect">
            <a:avLst/>
          </a:prstGeom>
          <a:noFill/>
          <a:ln>
            <a:noFill/>
          </a:ln>
        </p:spPr>
      </p:pic>
      <p:pic>
        <p:nvPicPr>
          <p:cNvPr descr="Monster Love" id="628" name="Google Shape;628;p58"/>
          <p:cNvPicPr preferRelativeResize="0"/>
          <p:nvPr/>
        </p:nvPicPr>
        <p:blipFill>
          <a:blip r:embed="rId5">
            <a:alphaModFix/>
          </a:blip>
          <a:stretch>
            <a:fillRect/>
          </a:stretch>
        </p:blipFill>
        <p:spPr>
          <a:xfrm>
            <a:off x="1917283" y="2120647"/>
            <a:ext cx="1213035" cy="1005176"/>
          </a:xfrm>
          <a:prstGeom prst="rect">
            <a:avLst/>
          </a:prstGeom>
          <a:noFill/>
          <a:ln>
            <a:noFill/>
          </a:ln>
        </p:spPr>
      </p:pic>
      <p:pic>
        <p:nvPicPr>
          <p:cNvPr descr="Monster Love" id="629" name="Google Shape;629;p58"/>
          <p:cNvPicPr preferRelativeResize="0"/>
          <p:nvPr/>
        </p:nvPicPr>
        <p:blipFill>
          <a:blip r:embed="rId5">
            <a:alphaModFix/>
          </a:blip>
          <a:stretch>
            <a:fillRect/>
          </a:stretch>
        </p:blipFill>
        <p:spPr>
          <a:xfrm>
            <a:off x="3130319" y="2120647"/>
            <a:ext cx="1213035" cy="1005176"/>
          </a:xfrm>
          <a:prstGeom prst="rect">
            <a:avLst/>
          </a:prstGeom>
          <a:noFill/>
          <a:ln>
            <a:noFill/>
          </a:ln>
        </p:spPr>
      </p:pic>
      <p:pic>
        <p:nvPicPr>
          <p:cNvPr descr="Monster Love" id="630" name="Google Shape;630;p58"/>
          <p:cNvPicPr preferRelativeResize="0"/>
          <p:nvPr/>
        </p:nvPicPr>
        <p:blipFill>
          <a:blip r:embed="rId5">
            <a:alphaModFix/>
          </a:blip>
          <a:stretch>
            <a:fillRect/>
          </a:stretch>
        </p:blipFill>
        <p:spPr>
          <a:xfrm>
            <a:off x="4343339" y="2120647"/>
            <a:ext cx="1213035" cy="1005176"/>
          </a:xfrm>
          <a:prstGeom prst="rect">
            <a:avLst/>
          </a:prstGeom>
          <a:noFill/>
          <a:ln>
            <a:noFill/>
          </a:ln>
        </p:spPr>
      </p:pic>
      <p:pic>
        <p:nvPicPr>
          <p:cNvPr descr="Monster Love" id="631" name="Google Shape;631;p58"/>
          <p:cNvPicPr preferRelativeResize="0"/>
          <p:nvPr/>
        </p:nvPicPr>
        <p:blipFill>
          <a:blip r:embed="rId5">
            <a:alphaModFix/>
          </a:blip>
          <a:stretch>
            <a:fillRect/>
          </a:stretch>
        </p:blipFill>
        <p:spPr>
          <a:xfrm>
            <a:off x="620861" y="3125823"/>
            <a:ext cx="1213035" cy="1005176"/>
          </a:xfrm>
          <a:prstGeom prst="rect">
            <a:avLst/>
          </a:prstGeom>
          <a:noFill/>
          <a:ln>
            <a:noFill/>
          </a:ln>
        </p:spPr>
      </p:pic>
      <p:pic>
        <p:nvPicPr>
          <p:cNvPr descr="Monster Love" id="632" name="Google Shape;632;p58"/>
          <p:cNvPicPr preferRelativeResize="0"/>
          <p:nvPr/>
        </p:nvPicPr>
        <p:blipFill>
          <a:blip r:embed="rId5">
            <a:alphaModFix/>
          </a:blip>
          <a:stretch>
            <a:fillRect/>
          </a:stretch>
        </p:blipFill>
        <p:spPr>
          <a:xfrm>
            <a:off x="1917283" y="3125823"/>
            <a:ext cx="1213035" cy="1005176"/>
          </a:xfrm>
          <a:prstGeom prst="rect">
            <a:avLst/>
          </a:prstGeom>
          <a:noFill/>
          <a:ln>
            <a:noFill/>
          </a:ln>
        </p:spPr>
      </p:pic>
      <p:pic>
        <p:nvPicPr>
          <p:cNvPr descr="Monster Love" id="633" name="Google Shape;633;p58"/>
          <p:cNvPicPr preferRelativeResize="0"/>
          <p:nvPr/>
        </p:nvPicPr>
        <p:blipFill>
          <a:blip r:embed="rId5">
            <a:alphaModFix/>
          </a:blip>
          <a:stretch>
            <a:fillRect/>
          </a:stretch>
        </p:blipFill>
        <p:spPr>
          <a:xfrm>
            <a:off x="3130319" y="3125823"/>
            <a:ext cx="1213035" cy="1005176"/>
          </a:xfrm>
          <a:prstGeom prst="rect">
            <a:avLst/>
          </a:prstGeom>
          <a:noFill/>
          <a:ln>
            <a:noFill/>
          </a:ln>
        </p:spPr>
      </p:pic>
      <p:pic>
        <p:nvPicPr>
          <p:cNvPr descr="Monster Love" id="634" name="Google Shape;634;p58"/>
          <p:cNvPicPr preferRelativeResize="0"/>
          <p:nvPr/>
        </p:nvPicPr>
        <p:blipFill>
          <a:blip r:embed="rId5">
            <a:alphaModFix/>
          </a:blip>
          <a:stretch>
            <a:fillRect/>
          </a:stretch>
        </p:blipFill>
        <p:spPr>
          <a:xfrm>
            <a:off x="4343339" y="3125823"/>
            <a:ext cx="1213035" cy="1005176"/>
          </a:xfrm>
          <a:prstGeom prst="rect">
            <a:avLst/>
          </a:prstGeom>
          <a:noFill/>
          <a:ln>
            <a:noFill/>
          </a:ln>
        </p:spPr>
      </p:pic>
      <p:pic>
        <p:nvPicPr>
          <p:cNvPr descr="Monster Love" id="635" name="Google Shape;635;p58"/>
          <p:cNvPicPr preferRelativeResize="0"/>
          <p:nvPr/>
        </p:nvPicPr>
        <p:blipFill>
          <a:blip r:embed="rId5">
            <a:alphaModFix/>
          </a:blip>
          <a:stretch>
            <a:fillRect/>
          </a:stretch>
        </p:blipFill>
        <p:spPr>
          <a:xfrm>
            <a:off x="2736457" y="4178125"/>
            <a:ext cx="1089757" cy="910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639" name="Shape 639"/>
        <p:cNvGrpSpPr/>
        <p:nvPr/>
      </p:nvGrpSpPr>
      <p:grpSpPr>
        <a:xfrm>
          <a:off x="0" y="0"/>
          <a:ext cx="0" cy="0"/>
          <a:chOff x="0" y="0"/>
          <a:chExt cx="0" cy="0"/>
        </a:xfrm>
      </p:grpSpPr>
      <p:sp>
        <p:nvSpPr>
          <p:cNvPr id="640" name="Google Shape;640;p59"/>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641" name="Google Shape;641;p59">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2" name="Google Shape;642;p59"/>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643" name="Google Shape;643;p59"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7" name="Shape 647"/>
        <p:cNvGrpSpPr/>
        <p:nvPr/>
      </p:nvGrpSpPr>
      <p:grpSpPr>
        <a:xfrm>
          <a:off x="0" y="0"/>
          <a:ext cx="0" cy="0"/>
          <a:chOff x="0" y="0"/>
          <a:chExt cx="0" cy="0"/>
        </a:xfrm>
      </p:grpSpPr>
      <p:sp>
        <p:nvSpPr>
          <p:cNvPr id="648" name="Google Shape;648;p60">
            <a:hlinkClick action="ppaction://hlinksldjump" r:id="rId4"/>
          </p:cNvPr>
          <p:cNvSpPr/>
          <p:nvPr/>
        </p:nvSpPr>
        <p:spPr>
          <a:xfrm>
            <a:off x="6394050" y="28101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I8</a:t>
            </a:r>
            <a:endParaRPr sz="8000">
              <a:latin typeface="Fredoka One"/>
              <a:ea typeface="Fredoka One"/>
              <a:cs typeface="Fredoka One"/>
              <a:sym typeface="Fredoka One"/>
            </a:endParaRPr>
          </a:p>
        </p:txBody>
      </p:sp>
      <p:sp>
        <p:nvSpPr>
          <p:cNvPr id="649" name="Google Shape;649;p60">
            <a:hlinkClick action="ppaction://hlinkshowjump?jump=nextslide"/>
          </p:cNvPr>
          <p:cNvSpPr/>
          <p:nvPr/>
        </p:nvSpPr>
        <p:spPr>
          <a:xfrm>
            <a:off x="6394050" y="322721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I3</a:t>
            </a:r>
            <a:endParaRPr sz="8000">
              <a:latin typeface="Fredoka One"/>
              <a:ea typeface="Fredoka One"/>
              <a:cs typeface="Fredoka One"/>
              <a:sym typeface="Fredoka One"/>
            </a:endParaRPr>
          </a:p>
        </p:txBody>
      </p:sp>
      <p:sp>
        <p:nvSpPr>
          <p:cNvPr id="650" name="Google Shape;650;p60">
            <a:hlinkClick action="ppaction://hlinkshowjump?jump=nextslide"/>
          </p:cNvPr>
          <p:cNvSpPr/>
          <p:nvPr/>
        </p:nvSpPr>
        <p:spPr>
          <a:xfrm>
            <a:off x="6394050" y="175411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I5</a:t>
            </a:r>
            <a:endParaRPr sz="8000">
              <a:latin typeface="Fredoka One"/>
              <a:ea typeface="Fredoka One"/>
              <a:cs typeface="Fredoka One"/>
              <a:sym typeface="Fredoka One"/>
            </a:endParaRPr>
          </a:p>
        </p:txBody>
      </p:sp>
      <p:pic>
        <p:nvPicPr>
          <p:cNvPr descr="Monster Fairy" id="651" name="Google Shape;651;p60"/>
          <p:cNvPicPr preferRelativeResize="0"/>
          <p:nvPr/>
        </p:nvPicPr>
        <p:blipFill>
          <a:blip r:embed="rId5">
            <a:alphaModFix/>
          </a:blip>
          <a:stretch>
            <a:fillRect/>
          </a:stretch>
        </p:blipFill>
        <p:spPr>
          <a:xfrm>
            <a:off x="228100" y="212150"/>
            <a:ext cx="993979" cy="1017966"/>
          </a:xfrm>
          <a:prstGeom prst="rect">
            <a:avLst/>
          </a:prstGeom>
          <a:noFill/>
          <a:ln>
            <a:noFill/>
          </a:ln>
        </p:spPr>
      </p:pic>
      <p:pic>
        <p:nvPicPr>
          <p:cNvPr descr="Monster Fairy" id="652" name="Google Shape;652;p60"/>
          <p:cNvPicPr preferRelativeResize="0"/>
          <p:nvPr/>
        </p:nvPicPr>
        <p:blipFill>
          <a:blip r:embed="rId5">
            <a:alphaModFix/>
          </a:blip>
          <a:stretch>
            <a:fillRect/>
          </a:stretch>
        </p:blipFill>
        <p:spPr>
          <a:xfrm>
            <a:off x="1222080" y="212150"/>
            <a:ext cx="993979" cy="1017966"/>
          </a:xfrm>
          <a:prstGeom prst="rect">
            <a:avLst/>
          </a:prstGeom>
          <a:noFill/>
          <a:ln>
            <a:noFill/>
          </a:ln>
        </p:spPr>
      </p:pic>
      <p:pic>
        <p:nvPicPr>
          <p:cNvPr descr="Monster Fairy" id="653" name="Google Shape;653;p60"/>
          <p:cNvPicPr preferRelativeResize="0"/>
          <p:nvPr/>
        </p:nvPicPr>
        <p:blipFill>
          <a:blip r:embed="rId5">
            <a:alphaModFix/>
          </a:blip>
          <a:stretch>
            <a:fillRect/>
          </a:stretch>
        </p:blipFill>
        <p:spPr>
          <a:xfrm>
            <a:off x="2216060" y="212150"/>
            <a:ext cx="993979" cy="1017966"/>
          </a:xfrm>
          <a:prstGeom prst="rect">
            <a:avLst/>
          </a:prstGeom>
          <a:noFill/>
          <a:ln>
            <a:noFill/>
          </a:ln>
        </p:spPr>
      </p:pic>
      <p:pic>
        <p:nvPicPr>
          <p:cNvPr descr="Monster Fairy" id="654" name="Google Shape;654;p60"/>
          <p:cNvPicPr preferRelativeResize="0"/>
          <p:nvPr/>
        </p:nvPicPr>
        <p:blipFill>
          <a:blip r:embed="rId5">
            <a:alphaModFix/>
          </a:blip>
          <a:stretch>
            <a:fillRect/>
          </a:stretch>
        </p:blipFill>
        <p:spPr>
          <a:xfrm>
            <a:off x="3290811" y="212150"/>
            <a:ext cx="993979" cy="1017966"/>
          </a:xfrm>
          <a:prstGeom prst="rect">
            <a:avLst/>
          </a:prstGeom>
          <a:noFill/>
          <a:ln>
            <a:noFill/>
          </a:ln>
        </p:spPr>
      </p:pic>
      <p:pic>
        <p:nvPicPr>
          <p:cNvPr descr="Monster Fairy" id="655" name="Google Shape;655;p60"/>
          <p:cNvPicPr preferRelativeResize="0"/>
          <p:nvPr/>
        </p:nvPicPr>
        <p:blipFill>
          <a:blip r:embed="rId5">
            <a:alphaModFix/>
          </a:blip>
          <a:stretch>
            <a:fillRect/>
          </a:stretch>
        </p:blipFill>
        <p:spPr>
          <a:xfrm>
            <a:off x="4342375" y="212150"/>
            <a:ext cx="993979" cy="1017966"/>
          </a:xfrm>
          <a:prstGeom prst="rect">
            <a:avLst/>
          </a:prstGeom>
          <a:noFill/>
          <a:ln>
            <a:noFill/>
          </a:ln>
        </p:spPr>
      </p:pic>
      <p:pic>
        <p:nvPicPr>
          <p:cNvPr descr="Monster Fairy" id="656" name="Google Shape;656;p60"/>
          <p:cNvPicPr preferRelativeResize="0"/>
          <p:nvPr/>
        </p:nvPicPr>
        <p:blipFill>
          <a:blip r:embed="rId5">
            <a:alphaModFix/>
          </a:blip>
          <a:stretch>
            <a:fillRect/>
          </a:stretch>
        </p:blipFill>
        <p:spPr>
          <a:xfrm>
            <a:off x="289254" y="1301630"/>
            <a:ext cx="993979" cy="1017966"/>
          </a:xfrm>
          <a:prstGeom prst="rect">
            <a:avLst/>
          </a:prstGeom>
          <a:noFill/>
          <a:ln>
            <a:noFill/>
          </a:ln>
        </p:spPr>
      </p:pic>
      <p:pic>
        <p:nvPicPr>
          <p:cNvPr descr="Monster Fairy" id="657" name="Google Shape;657;p60"/>
          <p:cNvPicPr preferRelativeResize="0"/>
          <p:nvPr/>
        </p:nvPicPr>
        <p:blipFill>
          <a:blip r:embed="rId5">
            <a:alphaModFix/>
          </a:blip>
          <a:stretch>
            <a:fillRect/>
          </a:stretch>
        </p:blipFill>
        <p:spPr>
          <a:xfrm>
            <a:off x="1283234" y="1301630"/>
            <a:ext cx="993979" cy="1017966"/>
          </a:xfrm>
          <a:prstGeom prst="rect">
            <a:avLst/>
          </a:prstGeom>
          <a:noFill/>
          <a:ln>
            <a:noFill/>
          </a:ln>
        </p:spPr>
      </p:pic>
      <p:pic>
        <p:nvPicPr>
          <p:cNvPr descr="Monster Fairy" id="658" name="Google Shape;658;p60"/>
          <p:cNvPicPr preferRelativeResize="0"/>
          <p:nvPr/>
        </p:nvPicPr>
        <p:blipFill>
          <a:blip r:embed="rId5">
            <a:alphaModFix/>
          </a:blip>
          <a:stretch>
            <a:fillRect/>
          </a:stretch>
        </p:blipFill>
        <p:spPr>
          <a:xfrm>
            <a:off x="2277214" y="1301630"/>
            <a:ext cx="993979" cy="1017966"/>
          </a:xfrm>
          <a:prstGeom prst="rect">
            <a:avLst/>
          </a:prstGeom>
          <a:noFill/>
          <a:ln>
            <a:noFill/>
          </a:ln>
        </p:spPr>
      </p:pic>
      <p:pic>
        <p:nvPicPr>
          <p:cNvPr descr="Monster Fairy" id="659" name="Google Shape;659;p60"/>
          <p:cNvPicPr preferRelativeResize="0"/>
          <p:nvPr/>
        </p:nvPicPr>
        <p:blipFill>
          <a:blip r:embed="rId5">
            <a:alphaModFix/>
          </a:blip>
          <a:stretch>
            <a:fillRect/>
          </a:stretch>
        </p:blipFill>
        <p:spPr>
          <a:xfrm>
            <a:off x="3351965" y="1301630"/>
            <a:ext cx="993979" cy="1017966"/>
          </a:xfrm>
          <a:prstGeom prst="rect">
            <a:avLst/>
          </a:prstGeom>
          <a:noFill/>
          <a:ln>
            <a:noFill/>
          </a:ln>
        </p:spPr>
      </p:pic>
      <p:pic>
        <p:nvPicPr>
          <p:cNvPr descr="Monster Fairy" id="660" name="Google Shape;660;p60"/>
          <p:cNvPicPr preferRelativeResize="0"/>
          <p:nvPr/>
        </p:nvPicPr>
        <p:blipFill>
          <a:blip r:embed="rId5">
            <a:alphaModFix/>
          </a:blip>
          <a:stretch>
            <a:fillRect/>
          </a:stretch>
        </p:blipFill>
        <p:spPr>
          <a:xfrm>
            <a:off x="4403529" y="1301630"/>
            <a:ext cx="993979" cy="1017966"/>
          </a:xfrm>
          <a:prstGeom prst="rect">
            <a:avLst/>
          </a:prstGeom>
          <a:noFill/>
          <a:ln>
            <a:noFill/>
          </a:ln>
        </p:spPr>
      </p:pic>
      <p:pic>
        <p:nvPicPr>
          <p:cNvPr descr="Monster Fairy" id="661" name="Google Shape;661;p60"/>
          <p:cNvPicPr preferRelativeResize="0"/>
          <p:nvPr/>
        </p:nvPicPr>
        <p:blipFill>
          <a:blip r:embed="rId5">
            <a:alphaModFix/>
          </a:blip>
          <a:stretch>
            <a:fillRect/>
          </a:stretch>
        </p:blipFill>
        <p:spPr>
          <a:xfrm>
            <a:off x="355046" y="2391109"/>
            <a:ext cx="993979" cy="1017966"/>
          </a:xfrm>
          <a:prstGeom prst="rect">
            <a:avLst/>
          </a:prstGeom>
          <a:noFill/>
          <a:ln>
            <a:noFill/>
          </a:ln>
        </p:spPr>
      </p:pic>
      <p:pic>
        <p:nvPicPr>
          <p:cNvPr descr="Monster Fairy" id="662" name="Google Shape;662;p60"/>
          <p:cNvPicPr preferRelativeResize="0"/>
          <p:nvPr/>
        </p:nvPicPr>
        <p:blipFill>
          <a:blip r:embed="rId5">
            <a:alphaModFix/>
          </a:blip>
          <a:stretch>
            <a:fillRect/>
          </a:stretch>
        </p:blipFill>
        <p:spPr>
          <a:xfrm>
            <a:off x="1349025" y="2391109"/>
            <a:ext cx="993979" cy="1017966"/>
          </a:xfrm>
          <a:prstGeom prst="rect">
            <a:avLst/>
          </a:prstGeom>
          <a:noFill/>
          <a:ln>
            <a:noFill/>
          </a:ln>
        </p:spPr>
      </p:pic>
      <p:pic>
        <p:nvPicPr>
          <p:cNvPr descr="Monster Fairy" id="663" name="Google Shape;663;p60"/>
          <p:cNvPicPr preferRelativeResize="0"/>
          <p:nvPr/>
        </p:nvPicPr>
        <p:blipFill>
          <a:blip r:embed="rId5">
            <a:alphaModFix/>
          </a:blip>
          <a:stretch>
            <a:fillRect/>
          </a:stretch>
        </p:blipFill>
        <p:spPr>
          <a:xfrm>
            <a:off x="2343005" y="2391109"/>
            <a:ext cx="993979" cy="1017966"/>
          </a:xfrm>
          <a:prstGeom prst="rect">
            <a:avLst/>
          </a:prstGeom>
          <a:noFill/>
          <a:ln>
            <a:noFill/>
          </a:ln>
        </p:spPr>
      </p:pic>
      <p:pic>
        <p:nvPicPr>
          <p:cNvPr descr="Monster Fairy" id="664" name="Google Shape;664;p60"/>
          <p:cNvPicPr preferRelativeResize="0"/>
          <p:nvPr/>
        </p:nvPicPr>
        <p:blipFill>
          <a:blip r:embed="rId5">
            <a:alphaModFix/>
          </a:blip>
          <a:stretch>
            <a:fillRect/>
          </a:stretch>
        </p:blipFill>
        <p:spPr>
          <a:xfrm>
            <a:off x="3417756" y="2391109"/>
            <a:ext cx="993979" cy="1017966"/>
          </a:xfrm>
          <a:prstGeom prst="rect">
            <a:avLst/>
          </a:prstGeom>
          <a:noFill/>
          <a:ln>
            <a:noFill/>
          </a:ln>
        </p:spPr>
      </p:pic>
      <p:pic>
        <p:nvPicPr>
          <p:cNvPr descr="Monster Fairy" id="665" name="Google Shape;665;p60"/>
          <p:cNvPicPr preferRelativeResize="0"/>
          <p:nvPr/>
        </p:nvPicPr>
        <p:blipFill>
          <a:blip r:embed="rId5">
            <a:alphaModFix/>
          </a:blip>
          <a:stretch>
            <a:fillRect/>
          </a:stretch>
        </p:blipFill>
        <p:spPr>
          <a:xfrm>
            <a:off x="4469321" y="2391109"/>
            <a:ext cx="993979" cy="1017966"/>
          </a:xfrm>
          <a:prstGeom prst="rect">
            <a:avLst/>
          </a:prstGeom>
          <a:noFill/>
          <a:ln>
            <a:noFill/>
          </a:ln>
        </p:spPr>
      </p:pic>
      <p:pic>
        <p:nvPicPr>
          <p:cNvPr descr="Monster Fairy" id="666" name="Google Shape;666;p60"/>
          <p:cNvPicPr preferRelativeResize="0"/>
          <p:nvPr/>
        </p:nvPicPr>
        <p:blipFill>
          <a:blip r:embed="rId5">
            <a:alphaModFix/>
          </a:blip>
          <a:stretch>
            <a:fillRect/>
          </a:stretch>
        </p:blipFill>
        <p:spPr>
          <a:xfrm>
            <a:off x="1349025" y="3570109"/>
            <a:ext cx="993979" cy="1017966"/>
          </a:xfrm>
          <a:prstGeom prst="rect">
            <a:avLst/>
          </a:prstGeom>
          <a:noFill/>
          <a:ln>
            <a:noFill/>
          </a:ln>
        </p:spPr>
      </p:pic>
      <p:pic>
        <p:nvPicPr>
          <p:cNvPr descr="Monster Fairy" id="667" name="Google Shape;667;p60"/>
          <p:cNvPicPr preferRelativeResize="0"/>
          <p:nvPr/>
        </p:nvPicPr>
        <p:blipFill>
          <a:blip r:embed="rId5">
            <a:alphaModFix/>
          </a:blip>
          <a:stretch>
            <a:fillRect/>
          </a:stretch>
        </p:blipFill>
        <p:spPr>
          <a:xfrm>
            <a:off x="2343005" y="3570109"/>
            <a:ext cx="993979" cy="1017966"/>
          </a:xfrm>
          <a:prstGeom prst="rect">
            <a:avLst/>
          </a:prstGeom>
          <a:noFill/>
          <a:ln>
            <a:noFill/>
          </a:ln>
        </p:spPr>
      </p:pic>
      <p:pic>
        <p:nvPicPr>
          <p:cNvPr descr="Monster Fairy" id="668" name="Google Shape;668;p60"/>
          <p:cNvPicPr preferRelativeResize="0"/>
          <p:nvPr/>
        </p:nvPicPr>
        <p:blipFill>
          <a:blip r:embed="rId5">
            <a:alphaModFix/>
          </a:blip>
          <a:stretch>
            <a:fillRect/>
          </a:stretch>
        </p:blipFill>
        <p:spPr>
          <a:xfrm>
            <a:off x="3336985" y="3570109"/>
            <a:ext cx="993979" cy="101796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672" name="Shape 672"/>
        <p:cNvGrpSpPr/>
        <p:nvPr/>
      </p:nvGrpSpPr>
      <p:grpSpPr>
        <a:xfrm>
          <a:off x="0" y="0"/>
          <a:ext cx="0" cy="0"/>
          <a:chOff x="0" y="0"/>
          <a:chExt cx="0" cy="0"/>
        </a:xfrm>
      </p:grpSpPr>
      <p:sp>
        <p:nvSpPr>
          <p:cNvPr id="673" name="Google Shape;673;p61"/>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674" name="Google Shape;674;p61">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5" name="Google Shape;675;p61"/>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676" name="Google Shape;676;p61"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0" name="Shape 680"/>
        <p:cNvGrpSpPr/>
        <p:nvPr/>
      </p:nvGrpSpPr>
      <p:grpSpPr>
        <a:xfrm>
          <a:off x="0" y="0"/>
          <a:ext cx="0" cy="0"/>
          <a:chOff x="0" y="0"/>
          <a:chExt cx="0" cy="0"/>
        </a:xfrm>
      </p:grpSpPr>
      <p:sp>
        <p:nvSpPr>
          <p:cNvPr id="681" name="Google Shape;681;p62">
            <a:hlinkClick action="ppaction://hlinksldjump" r:id="rId4"/>
          </p:cNvPr>
          <p:cNvSpPr/>
          <p:nvPr/>
        </p:nvSpPr>
        <p:spPr>
          <a:xfrm>
            <a:off x="6394050" y="31792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I9</a:t>
            </a:r>
            <a:endParaRPr sz="8000">
              <a:latin typeface="Fredoka One"/>
              <a:ea typeface="Fredoka One"/>
              <a:cs typeface="Fredoka One"/>
              <a:sym typeface="Fredoka One"/>
            </a:endParaRPr>
          </a:p>
        </p:txBody>
      </p:sp>
      <p:sp>
        <p:nvSpPr>
          <p:cNvPr id="682" name="Google Shape;682;p62">
            <a:hlinkClick action="ppaction://hlinkshowjump?jump=nextslide"/>
          </p:cNvPr>
          <p:cNvSpPr/>
          <p:nvPr/>
        </p:nvSpPr>
        <p:spPr>
          <a:xfrm>
            <a:off x="6394050" y="3289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II</a:t>
            </a:r>
            <a:endParaRPr sz="8000">
              <a:latin typeface="Fredoka One"/>
              <a:ea typeface="Fredoka One"/>
              <a:cs typeface="Fredoka One"/>
              <a:sym typeface="Fredoka One"/>
            </a:endParaRPr>
          </a:p>
        </p:txBody>
      </p:sp>
      <p:sp>
        <p:nvSpPr>
          <p:cNvPr id="683" name="Google Shape;683;p62">
            <a:hlinkClick action="ppaction://hlinkshowjump?jump=nextslide"/>
          </p:cNvPr>
          <p:cNvSpPr/>
          <p:nvPr/>
        </p:nvSpPr>
        <p:spPr>
          <a:xfrm>
            <a:off x="6394050" y="175411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I6</a:t>
            </a:r>
            <a:endParaRPr sz="8000">
              <a:latin typeface="Fredoka One"/>
              <a:ea typeface="Fredoka One"/>
              <a:cs typeface="Fredoka One"/>
              <a:sym typeface="Fredoka One"/>
            </a:endParaRPr>
          </a:p>
        </p:txBody>
      </p:sp>
      <p:pic>
        <p:nvPicPr>
          <p:cNvPr descr="Monster with Magnifying Glass" id="684" name="Google Shape;684;p62"/>
          <p:cNvPicPr preferRelativeResize="0"/>
          <p:nvPr/>
        </p:nvPicPr>
        <p:blipFill>
          <a:blip r:embed="rId5">
            <a:alphaModFix/>
          </a:blip>
          <a:stretch>
            <a:fillRect/>
          </a:stretch>
        </p:blipFill>
        <p:spPr>
          <a:xfrm>
            <a:off x="147950" y="166250"/>
            <a:ext cx="1067649" cy="1005211"/>
          </a:xfrm>
          <a:prstGeom prst="rect">
            <a:avLst/>
          </a:prstGeom>
          <a:noFill/>
          <a:ln>
            <a:noFill/>
          </a:ln>
        </p:spPr>
      </p:pic>
      <p:pic>
        <p:nvPicPr>
          <p:cNvPr descr="Monster with Magnifying Glass" id="685" name="Google Shape;685;p62"/>
          <p:cNvPicPr preferRelativeResize="0"/>
          <p:nvPr/>
        </p:nvPicPr>
        <p:blipFill>
          <a:blip r:embed="rId5">
            <a:alphaModFix/>
          </a:blip>
          <a:stretch>
            <a:fillRect/>
          </a:stretch>
        </p:blipFill>
        <p:spPr>
          <a:xfrm>
            <a:off x="1215600" y="166250"/>
            <a:ext cx="1067649" cy="1005211"/>
          </a:xfrm>
          <a:prstGeom prst="rect">
            <a:avLst/>
          </a:prstGeom>
          <a:noFill/>
          <a:ln>
            <a:noFill/>
          </a:ln>
        </p:spPr>
      </p:pic>
      <p:pic>
        <p:nvPicPr>
          <p:cNvPr descr="Monster with Magnifying Glass" id="686" name="Google Shape;686;p62"/>
          <p:cNvPicPr preferRelativeResize="0"/>
          <p:nvPr/>
        </p:nvPicPr>
        <p:blipFill>
          <a:blip r:embed="rId5">
            <a:alphaModFix/>
          </a:blip>
          <a:stretch>
            <a:fillRect/>
          </a:stretch>
        </p:blipFill>
        <p:spPr>
          <a:xfrm>
            <a:off x="2283250" y="166250"/>
            <a:ext cx="1067649" cy="1005211"/>
          </a:xfrm>
          <a:prstGeom prst="rect">
            <a:avLst/>
          </a:prstGeom>
          <a:noFill/>
          <a:ln>
            <a:noFill/>
          </a:ln>
        </p:spPr>
      </p:pic>
      <p:pic>
        <p:nvPicPr>
          <p:cNvPr descr="Monster with Magnifying Glass" id="687" name="Google Shape;687;p62"/>
          <p:cNvPicPr preferRelativeResize="0"/>
          <p:nvPr/>
        </p:nvPicPr>
        <p:blipFill>
          <a:blip r:embed="rId5">
            <a:alphaModFix/>
          </a:blip>
          <a:stretch>
            <a:fillRect/>
          </a:stretch>
        </p:blipFill>
        <p:spPr>
          <a:xfrm>
            <a:off x="3350900" y="166250"/>
            <a:ext cx="1067649" cy="1005211"/>
          </a:xfrm>
          <a:prstGeom prst="rect">
            <a:avLst/>
          </a:prstGeom>
          <a:noFill/>
          <a:ln>
            <a:noFill/>
          </a:ln>
        </p:spPr>
      </p:pic>
      <p:pic>
        <p:nvPicPr>
          <p:cNvPr descr="Monster with Magnifying Glass" id="688" name="Google Shape;688;p62"/>
          <p:cNvPicPr preferRelativeResize="0"/>
          <p:nvPr/>
        </p:nvPicPr>
        <p:blipFill>
          <a:blip r:embed="rId5">
            <a:alphaModFix/>
          </a:blip>
          <a:stretch>
            <a:fillRect/>
          </a:stretch>
        </p:blipFill>
        <p:spPr>
          <a:xfrm>
            <a:off x="4418550" y="166250"/>
            <a:ext cx="1067649" cy="1005211"/>
          </a:xfrm>
          <a:prstGeom prst="rect">
            <a:avLst/>
          </a:prstGeom>
          <a:noFill/>
          <a:ln>
            <a:noFill/>
          </a:ln>
        </p:spPr>
      </p:pic>
      <p:pic>
        <p:nvPicPr>
          <p:cNvPr descr="Monster with Magnifying Glass" id="689" name="Google Shape;689;p62"/>
          <p:cNvPicPr preferRelativeResize="0"/>
          <p:nvPr/>
        </p:nvPicPr>
        <p:blipFill>
          <a:blip r:embed="rId5">
            <a:alphaModFix/>
          </a:blip>
          <a:stretch>
            <a:fillRect/>
          </a:stretch>
        </p:blipFill>
        <p:spPr>
          <a:xfrm>
            <a:off x="147950" y="1312755"/>
            <a:ext cx="1067649" cy="1005211"/>
          </a:xfrm>
          <a:prstGeom prst="rect">
            <a:avLst/>
          </a:prstGeom>
          <a:noFill/>
          <a:ln>
            <a:noFill/>
          </a:ln>
        </p:spPr>
      </p:pic>
      <p:pic>
        <p:nvPicPr>
          <p:cNvPr descr="Monster with Magnifying Glass" id="690" name="Google Shape;690;p62"/>
          <p:cNvPicPr preferRelativeResize="0"/>
          <p:nvPr/>
        </p:nvPicPr>
        <p:blipFill>
          <a:blip r:embed="rId5">
            <a:alphaModFix/>
          </a:blip>
          <a:stretch>
            <a:fillRect/>
          </a:stretch>
        </p:blipFill>
        <p:spPr>
          <a:xfrm>
            <a:off x="1215600" y="1312755"/>
            <a:ext cx="1067649" cy="1005211"/>
          </a:xfrm>
          <a:prstGeom prst="rect">
            <a:avLst/>
          </a:prstGeom>
          <a:noFill/>
          <a:ln>
            <a:noFill/>
          </a:ln>
        </p:spPr>
      </p:pic>
      <p:pic>
        <p:nvPicPr>
          <p:cNvPr descr="Monster with Magnifying Glass" id="691" name="Google Shape;691;p62"/>
          <p:cNvPicPr preferRelativeResize="0"/>
          <p:nvPr/>
        </p:nvPicPr>
        <p:blipFill>
          <a:blip r:embed="rId5">
            <a:alphaModFix/>
          </a:blip>
          <a:stretch>
            <a:fillRect/>
          </a:stretch>
        </p:blipFill>
        <p:spPr>
          <a:xfrm>
            <a:off x="2283250" y="1312755"/>
            <a:ext cx="1067649" cy="1005211"/>
          </a:xfrm>
          <a:prstGeom prst="rect">
            <a:avLst/>
          </a:prstGeom>
          <a:noFill/>
          <a:ln>
            <a:noFill/>
          </a:ln>
        </p:spPr>
      </p:pic>
      <p:pic>
        <p:nvPicPr>
          <p:cNvPr descr="Monster with Magnifying Glass" id="692" name="Google Shape;692;p62"/>
          <p:cNvPicPr preferRelativeResize="0"/>
          <p:nvPr/>
        </p:nvPicPr>
        <p:blipFill>
          <a:blip r:embed="rId5">
            <a:alphaModFix/>
          </a:blip>
          <a:stretch>
            <a:fillRect/>
          </a:stretch>
        </p:blipFill>
        <p:spPr>
          <a:xfrm>
            <a:off x="3350900" y="1312755"/>
            <a:ext cx="1067649" cy="1005211"/>
          </a:xfrm>
          <a:prstGeom prst="rect">
            <a:avLst/>
          </a:prstGeom>
          <a:noFill/>
          <a:ln>
            <a:noFill/>
          </a:ln>
        </p:spPr>
      </p:pic>
      <p:pic>
        <p:nvPicPr>
          <p:cNvPr descr="Monster with Magnifying Glass" id="693" name="Google Shape;693;p62"/>
          <p:cNvPicPr preferRelativeResize="0"/>
          <p:nvPr/>
        </p:nvPicPr>
        <p:blipFill>
          <a:blip r:embed="rId5">
            <a:alphaModFix/>
          </a:blip>
          <a:stretch>
            <a:fillRect/>
          </a:stretch>
        </p:blipFill>
        <p:spPr>
          <a:xfrm>
            <a:off x="4418550" y="1312755"/>
            <a:ext cx="1067649" cy="1005211"/>
          </a:xfrm>
          <a:prstGeom prst="rect">
            <a:avLst/>
          </a:prstGeom>
          <a:noFill/>
          <a:ln>
            <a:noFill/>
          </a:ln>
        </p:spPr>
      </p:pic>
      <p:pic>
        <p:nvPicPr>
          <p:cNvPr descr="Monster with Magnifying Glass" id="694" name="Google Shape;694;p62"/>
          <p:cNvPicPr preferRelativeResize="0"/>
          <p:nvPr/>
        </p:nvPicPr>
        <p:blipFill>
          <a:blip r:embed="rId5">
            <a:alphaModFix/>
          </a:blip>
          <a:stretch>
            <a:fillRect/>
          </a:stretch>
        </p:blipFill>
        <p:spPr>
          <a:xfrm>
            <a:off x="147950" y="2459259"/>
            <a:ext cx="1067649" cy="1005211"/>
          </a:xfrm>
          <a:prstGeom prst="rect">
            <a:avLst/>
          </a:prstGeom>
          <a:noFill/>
          <a:ln>
            <a:noFill/>
          </a:ln>
        </p:spPr>
      </p:pic>
      <p:pic>
        <p:nvPicPr>
          <p:cNvPr descr="Monster with Magnifying Glass" id="695" name="Google Shape;695;p62"/>
          <p:cNvPicPr preferRelativeResize="0"/>
          <p:nvPr/>
        </p:nvPicPr>
        <p:blipFill>
          <a:blip r:embed="rId5">
            <a:alphaModFix/>
          </a:blip>
          <a:stretch>
            <a:fillRect/>
          </a:stretch>
        </p:blipFill>
        <p:spPr>
          <a:xfrm>
            <a:off x="1215600" y="2459259"/>
            <a:ext cx="1067649" cy="1005211"/>
          </a:xfrm>
          <a:prstGeom prst="rect">
            <a:avLst/>
          </a:prstGeom>
          <a:noFill/>
          <a:ln>
            <a:noFill/>
          </a:ln>
        </p:spPr>
      </p:pic>
      <p:pic>
        <p:nvPicPr>
          <p:cNvPr descr="Monster with Magnifying Glass" id="696" name="Google Shape;696;p62"/>
          <p:cNvPicPr preferRelativeResize="0"/>
          <p:nvPr/>
        </p:nvPicPr>
        <p:blipFill>
          <a:blip r:embed="rId5">
            <a:alphaModFix/>
          </a:blip>
          <a:stretch>
            <a:fillRect/>
          </a:stretch>
        </p:blipFill>
        <p:spPr>
          <a:xfrm>
            <a:off x="2283250" y="2459259"/>
            <a:ext cx="1067649" cy="1005211"/>
          </a:xfrm>
          <a:prstGeom prst="rect">
            <a:avLst/>
          </a:prstGeom>
          <a:noFill/>
          <a:ln>
            <a:noFill/>
          </a:ln>
        </p:spPr>
      </p:pic>
      <p:pic>
        <p:nvPicPr>
          <p:cNvPr descr="Monster with Magnifying Glass" id="697" name="Google Shape;697;p62"/>
          <p:cNvPicPr preferRelativeResize="0"/>
          <p:nvPr/>
        </p:nvPicPr>
        <p:blipFill>
          <a:blip r:embed="rId5">
            <a:alphaModFix/>
          </a:blip>
          <a:stretch>
            <a:fillRect/>
          </a:stretch>
        </p:blipFill>
        <p:spPr>
          <a:xfrm>
            <a:off x="3350900" y="2459259"/>
            <a:ext cx="1067649" cy="1005211"/>
          </a:xfrm>
          <a:prstGeom prst="rect">
            <a:avLst/>
          </a:prstGeom>
          <a:noFill/>
          <a:ln>
            <a:noFill/>
          </a:ln>
        </p:spPr>
      </p:pic>
      <p:pic>
        <p:nvPicPr>
          <p:cNvPr descr="Monster with Magnifying Glass" id="698" name="Google Shape;698;p62"/>
          <p:cNvPicPr preferRelativeResize="0"/>
          <p:nvPr/>
        </p:nvPicPr>
        <p:blipFill>
          <a:blip r:embed="rId5">
            <a:alphaModFix/>
          </a:blip>
          <a:stretch>
            <a:fillRect/>
          </a:stretch>
        </p:blipFill>
        <p:spPr>
          <a:xfrm>
            <a:off x="4418550" y="2459259"/>
            <a:ext cx="1067649" cy="1005211"/>
          </a:xfrm>
          <a:prstGeom prst="rect">
            <a:avLst/>
          </a:prstGeom>
          <a:noFill/>
          <a:ln>
            <a:noFill/>
          </a:ln>
        </p:spPr>
      </p:pic>
      <p:pic>
        <p:nvPicPr>
          <p:cNvPr descr="Monster with Magnifying Glass" id="699" name="Google Shape;699;p62"/>
          <p:cNvPicPr preferRelativeResize="0"/>
          <p:nvPr/>
        </p:nvPicPr>
        <p:blipFill>
          <a:blip r:embed="rId5">
            <a:alphaModFix/>
          </a:blip>
          <a:stretch>
            <a:fillRect/>
          </a:stretch>
        </p:blipFill>
        <p:spPr>
          <a:xfrm>
            <a:off x="681775" y="3605764"/>
            <a:ext cx="1067649" cy="1005211"/>
          </a:xfrm>
          <a:prstGeom prst="rect">
            <a:avLst/>
          </a:prstGeom>
          <a:noFill/>
          <a:ln>
            <a:noFill/>
          </a:ln>
        </p:spPr>
      </p:pic>
      <p:pic>
        <p:nvPicPr>
          <p:cNvPr descr="Monster with Magnifying Glass" id="700" name="Google Shape;700;p62"/>
          <p:cNvPicPr preferRelativeResize="0"/>
          <p:nvPr/>
        </p:nvPicPr>
        <p:blipFill>
          <a:blip r:embed="rId5">
            <a:alphaModFix/>
          </a:blip>
          <a:stretch>
            <a:fillRect/>
          </a:stretch>
        </p:blipFill>
        <p:spPr>
          <a:xfrm>
            <a:off x="1749425" y="3605764"/>
            <a:ext cx="1067649" cy="1005211"/>
          </a:xfrm>
          <a:prstGeom prst="rect">
            <a:avLst/>
          </a:prstGeom>
          <a:noFill/>
          <a:ln>
            <a:noFill/>
          </a:ln>
        </p:spPr>
      </p:pic>
      <p:pic>
        <p:nvPicPr>
          <p:cNvPr descr="Monster with Magnifying Glass" id="701" name="Google Shape;701;p62"/>
          <p:cNvPicPr preferRelativeResize="0"/>
          <p:nvPr/>
        </p:nvPicPr>
        <p:blipFill>
          <a:blip r:embed="rId5">
            <a:alphaModFix/>
          </a:blip>
          <a:stretch>
            <a:fillRect/>
          </a:stretch>
        </p:blipFill>
        <p:spPr>
          <a:xfrm>
            <a:off x="2817075" y="3605764"/>
            <a:ext cx="1067649" cy="1005211"/>
          </a:xfrm>
          <a:prstGeom prst="rect">
            <a:avLst/>
          </a:prstGeom>
          <a:noFill/>
          <a:ln>
            <a:noFill/>
          </a:ln>
        </p:spPr>
      </p:pic>
      <p:pic>
        <p:nvPicPr>
          <p:cNvPr descr="Monster with Magnifying Glass" id="702" name="Google Shape;702;p62"/>
          <p:cNvPicPr preferRelativeResize="0"/>
          <p:nvPr/>
        </p:nvPicPr>
        <p:blipFill>
          <a:blip r:embed="rId5">
            <a:alphaModFix/>
          </a:blip>
          <a:stretch>
            <a:fillRect/>
          </a:stretch>
        </p:blipFill>
        <p:spPr>
          <a:xfrm>
            <a:off x="3884725" y="3605764"/>
            <a:ext cx="1067649" cy="100521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706" name="Shape 706"/>
        <p:cNvGrpSpPr/>
        <p:nvPr/>
      </p:nvGrpSpPr>
      <p:grpSpPr>
        <a:xfrm>
          <a:off x="0" y="0"/>
          <a:ext cx="0" cy="0"/>
          <a:chOff x="0" y="0"/>
          <a:chExt cx="0" cy="0"/>
        </a:xfrm>
      </p:grpSpPr>
      <p:sp>
        <p:nvSpPr>
          <p:cNvPr id="707" name="Google Shape;707;p63"/>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708" name="Google Shape;708;p63">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9" name="Google Shape;709;p63"/>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710" name="Google Shape;710;p63"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4" name="Shape 714"/>
        <p:cNvGrpSpPr/>
        <p:nvPr/>
      </p:nvGrpSpPr>
      <p:grpSpPr>
        <a:xfrm>
          <a:off x="0" y="0"/>
          <a:ext cx="0" cy="0"/>
          <a:chOff x="0" y="0"/>
          <a:chExt cx="0" cy="0"/>
        </a:xfrm>
      </p:grpSpPr>
      <p:sp>
        <p:nvSpPr>
          <p:cNvPr id="715" name="Google Shape;715;p64">
            <a:hlinkClick action="ppaction://hlinksldjump" r:id="rId4"/>
          </p:cNvPr>
          <p:cNvSpPr/>
          <p:nvPr/>
        </p:nvSpPr>
        <p:spPr>
          <a:xfrm>
            <a:off x="6394050" y="174731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20</a:t>
            </a:r>
            <a:endParaRPr sz="8000">
              <a:latin typeface="Fredoka One"/>
              <a:ea typeface="Fredoka One"/>
              <a:cs typeface="Fredoka One"/>
              <a:sym typeface="Fredoka One"/>
            </a:endParaRPr>
          </a:p>
        </p:txBody>
      </p:sp>
      <p:sp>
        <p:nvSpPr>
          <p:cNvPr id="716" name="Google Shape;716;p64">
            <a:hlinkClick action="ppaction://hlinkshowjump?jump=nextslide"/>
          </p:cNvPr>
          <p:cNvSpPr/>
          <p:nvPr/>
        </p:nvSpPr>
        <p:spPr>
          <a:xfrm>
            <a:off x="6394050" y="3289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I8</a:t>
            </a:r>
            <a:endParaRPr sz="8000">
              <a:latin typeface="Fredoka One"/>
              <a:ea typeface="Fredoka One"/>
              <a:cs typeface="Fredoka One"/>
              <a:sym typeface="Fredoka One"/>
            </a:endParaRPr>
          </a:p>
        </p:txBody>
      </p:sp>
      <p:sp>
        <p:nvSpPr>
          <p:cNvPr id="717" name="Google Shape;717;p64">
            <a:hlinkClick action="ppaction://hlinkshowjump?jump=nextslide"/>
          </p:cNvPr>
          <p:cNvSpPr/>
          <p:nvPr/>
        </p:nvSpPr>
        <p:spPr>
          <a:xfrm>
            <a:off x="6394050" y="3165663"/>
            <a:ext cx="1726200" cy="1281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8000">
                <a:latin typeface="Fredoka One"/>
                <a:ea typeface="Fredoka One"/>
                <a:cs typeface="Fredoka One"/>
                <a:sym typeface="Fredoka One"/>
              </a:rPr>
              <a:t>I4</a:t>
            </a:r>
            <a:endParaRPr sz="8000">
              <a:latin typeface="Fredoka One"/>
              <a:ea typeface="Fredoka One"/>
              <a:cs typeface="Fredoka One"/>
              <a:sym typeface="Fredoka One"/>
            </a:endParaRPr>
          </a:p>
        </p:txBody>
      </p:sp>
      <p:pic>
        <p:nvPicPr>
          <p:cNvPr descr="Two-Eyed Monster Reading a Book" id="718" name="Google Shape;718;p64"/>
          <p:cNvPicPr preferRelativeResize="0"/>
          <p:nvPr/>
        </p:nvPicPr>
        <p:blipFill>
          <a:blip r:embed="rId5">
            <a:alphaModFix/>
          </a:blip>
          <a:stretch>
            <a:fillRect/>
          </a:stretch>
        </p:blipFill>
        <p:spPr>
          <a:xfrm>
            <a:off x="400025" y="160375"/>
            <a:ext cx="1063065" cy="1057475"/>
          </a:xfrm>
          <a:prstGeom prst="rect">
            <a:avLst/>
          </a:prstGeom>
          <a:noFill/>
          <a:ln>
            <a:noFill/>
          </a:ln>
        </p:spPr>
      </p:pic>
      <p:pic>
        <p:nvPicPr>
          <p:cNvPr descr="Two-Eyed Monster Reading a Book" id="719" name="Google Shape;719;p64"/>
          <p:cNvPicPr preferRelativeResize="0"/>
          <p:nvPr/>
        </p:nvPicPr>
        <p:blipFill>
          <a:blip r:embed="rId5">
            <a:alphaModFix/>
          </a:blip>
          <a:stretch>
            <a:fillRect/>
          </a:stretch>
        </p:blipFill>
        <p:spPr>
          <a:xfrm>
            <a:off x="1463090" y="160375"/>
            <a:ext cx="1063065" cy="1057475"/>
          </a:xfrm>
          <a:prstGeom prst="rect">
            <a:avLst/>
          </a:prstGeom>
          <a:noFill/>
          <a:ln>
            <a:noFill/>
          </a:ln>
        </p:spPr>
      </p:pic>
      <p:pic>
        <p:nvPicPr>
          <p:cNvPr descr="Two-Eyed Monster Reading a Book" id="720" name="Google Shape;720;p64"/>
          <p:cNvPicPr preferRelativeResize="0"/>
          <p:nvPr/>
        </p:nvPicPr>
        <p:blipFill>
          <a:blip r:embed="rId5">
            <a:alphaModFix/>
          </a:blip>
          <a:stretch>
            <a:fillRect/>
          </a:stretch>
        </p:blipFill>
        <p:spPr>
          <a:xfrm>
            <a:off x="2526155" y="160375"/>
            <a:ext cx="1063065" cy="1057475"/>
          </a:xfrm>
          <a:prstGeom prst="rect">
            <a:avLst/>
          </a:prstGeom>
          <a:noFill/>
          <a:ln>
            <a:noFill/>
          </a:ln>
        </p:spPr>
      </p:pic>
      <p:pic>
        <p:nvPicPr>
          <p:cNvPr descr="Two-Eyed Monster Reading a Book" id="721" name="Google Shape;721;p64"/>
          <p:cNvPicPr preferRelativeResize="0"/>
          <p:nvPr/>
        </p:nvPicPr>
        <p:blipFill>
          <a:blip r:embed="rId5">
            <a:alphaModFix/>
          </a:blip>
          <a:stretch>
            <a:fillRect/>
          </a:stretch>
        </p:blipFill>
        <p:spPr>
          <a:xfrm>
            <a:off x="3589220" y="160375"/>
            <a:ext cx="1063065" cy="1057475"/>
          </a:xfrm>
          <a:prstGeom prst="rect">
            <a:avLst/>
          </a:prstGeom>
          <a:noFill/>
          <a:ln>
            <a:noFill/>
          </a:ln>
        </p:spPr>
      </p:pic>
      <p:pic>
        <p:nvPicPr>
          <p:cNvPr descr="Two-Eyed Monster Reading a Book" id="722" name="Google Shape;722;p64"/>
          <p:cNvPicPr preferRelativeResize="0"/>
          <p:nvPr/>
        </p:nvPicPr>
        <p:blipFill>
          <a:blip r:embed="rId5">
            <a:alphaModFix/>
          </a:blip>
          <a:stretch>
            <a:fillRect/>
          </a:stretch>
        </p:blipFill>
        <p:spPr>
          <a:xfrm>
            <a:off x="4652285" y="160375"/>
            <a:ext cx="1063065" cy="1057475"/>
          </a:xfrm>
          <a:prstGeom prst="rect">
            <a:avLst/>
          </a:prstGeom>
          <a:noFill/>
          <a:ln>
            <a:noFill/>
          </a:ln>
        </p:spPr>
      </p:pic>
      <p:pic>
        <p:nvPicPr>
          <p:cNvPr descr="Two-Eyed Monster Reading a Book" id="723" name="Google Shape;723;p64"/>
          <p:cNvPicPr preferRelativeResize="0"/>
          <p:nvPr/>
        </p:nvPicPr>
        <p:blipFill>
          <a:blip r:embed="rId5">
            <a:alphaModFix/>
          </a:blip>
          <a:stretch>
            <a:fillRect/>
          </a:stretch>
        </p:blipFill>
        <p:spPr>
          <a:xfrm>
            <a:off x="400025" y="1341058"/>
            <a:ext cx="1063065" cy="1057475"/>
          </a:xfrm>
          <a:prstGeom prst="rect">
            <a:avLst/>
          </a:prstGeom>
          <a:noFill/>
          <a:ln>
            <a:noFill/>
          </a:ln>
        </p:spPr>
      </p:pic>
      <p:pic>
        <p:nvPicPr>
          <p:cNvPr descr="Two-Eyed Monster Reading a Book" id="724" name="Google Shape;724;p64"/>
          <p:cNvPicPr preferRelativeResize="0"/>
          <p:nvPr/>
        </p:nvPicPr>
        <p:blipFill>
          <a:blip r:embed="rId5">
            <a:alphaModFix/>
          </a:blip>
          <a:stretch>
            <a:fillRect/>
          </a:stretch>
        </p:blipFill>
        <p:spPr>
          <a:xfrm>
            <a:off x="1463090" y="1341058"/>
            <a:ext cx="1063065" cy="1057475"/>
          </a:xfrm>
          <a:prstGeom prst="rect">
            <a:avLst/>
          </a:prstGeom>
          <a:noFill/>
          <a:ln>
            <a:noFill/>
          </a:ln>
        </p:spPr>
      </p:pic>
      <p:pic>
        <p:nvPicPr>
          <p:cNvPr descr="Two-Eyed Monster Reading a Book" id="725" name="Google Shape;725;p64"/>
          <p:cNvPicPr preferRelativeResize="0"/>
          <p:nvPr/>
        </p:nvPicPr>
        <p:blipFill>
          <a:blip r:embed="rId5">
            <a:alphaModFix/>
          </a:blip>
          <a:stretch>
            <a:fillRect/>
          </a:stretch>
        </p:blipFill>
        <p:spPr>
          <a:xfrm>
            <a:off x="2526155" y="1341058"/>
            <a:ext cx="1063065" cy="1057475"/>
          </a:xfrm>
          <a:prstGeom prst="rect">
            <a:avLst/>
          </a:prstGeom>
          <a:noFill/>
          <a:ln>
            <a:noFill/>
          </a:ln>
        </p:spPr>
      </p:pic>
      <p:pic>
        <p:nvPicPr>
          <p:cNvPr descr="Two-Eyed Monster Reading a Book" id="726" name="Google Shape;726;p64"/>
          <p:cNvPicPr preferRelativeResize="0"/>
          <p:nvPr/>
        </p:nvPicPr>
        <p:blipFill>
          <a:blip r:embed="rId5">
            <a:alphaModFix/>
          </a:blip>
          <a:stretch>
            <a:fillRect/>
          </a:stretch>
        </p:blipFill>
        <p:spPr>
          <a:xfrm>
            <a:off x="3589220" y="1341058"/>
            <a:ext cx="1063065" cy="1057475"/>
          </a:xfrm>
          <a:prstGeom prst="rect">
            <a:avLst/>
          </a:prstGeom>
          <a:noFill/>
          <a:ln>
            <a:noFill/>
          </a:ln>
        </p:spPr>
      </p:pic>
      <p:pic>
        <p:nvPicPr>
          <p:cNvPr descr="Two-Eyed Monster Reading a Book" id="727" name="Google Shape;727;p64"/>
          <p:cNvPicPr preferRelativeResize="0"/>
          <p:nvPr/>
        </p:nvPicPr>
        <p:blipFill>
          <a:blip r:embed="rId5">
            <a:alphaModFix/>
          </a:blip>
          <a:stretch>
            <a:fillRect/>
          </a:stretch>
        </p:blipFill>
        <p:spPr>
          <a:xfrm>
            <a:off x="4652285" y="1341058"/>
            <a:ext cx="1063065" cy="1057475"/>
          </a:xfrm>
          <a:prstGeom prst="rect">
            <a:avLst/>
          </a:prstGeom>
          <a:noFill/>
          <a:ln>
            <a:noFill/>
          </a:ln>
        </p:spPr>
      </p:pic>
      <p:pic>
        <p:nvPicPr>
          <p:cNvPr descr="Two-Eyed Monster Reading a Book" id="728" name="Google Shape;728;p64"/>
          <p:cNvPicPr preferRelativeResize="0"/>
          <p:nvPr/>
        </p:nvPicPr>
        <p:blipFill>
          <a:blip r:embed="rId5">
            <a:alphaModFix/>
          </a:blip>
          <a:stretch>
            <a:fillRect/>
          </a:stretch>
        </p:blipFill>
        <p:spPr>
          <a:xfrm>
            <a:off x="400025" y="2521741"/>
            <a:ext cx="1063065" cy="1057475"/>
          </a:xfrm>
          <a:prstGeom prst="rect">
            <a:avLst/>
          </a:prstGeom>
          <a:noFill/>
          <a:ln>
            <a:noFill/>
          </a:ln>
        </p:spPr>
      </p:pic>
      <p:pic>
        <p:nvPicPr>
          <p:cNvPr descr="Two-Eyed Monster Reading a Book" id="729" name="Google Shape;729;p64"/>
          <p:cNvPicPr preferRelativeResize="0"/>
          <p:nvPr/>
        </p:nvPicPr>
        <p:blipFill>
          <a:blip r:embed="rId5">
            <a:alphaModFix/>
          </a:blip>
          <a:stretch>
            <a:fillRect/>
          </a:stretch>
        </p:blipFill>
        <p:spPr>
          <a:xfrm>
            <a:off x="1463090" y="2521741"/>
            <a:ext cx="1063065" cy="1057475"/>
          </a:xfrm>
          <a:prstGeom prst="rect">
            <a:avLst/>
          </a:prstGeom>
          <a:noFill/>
          <a:ln>
            <a:noFill/>
          </a:ln>
        </p:spPr>
      </p:pic>
      <p:pic>
        <p:nvPicPr>
          <p:cNvPr descr="Two-Eyed Monster Reading a Book" id="730" name="Google Shape;730;p64"/>
          <p:cNvPicPr preferRelativeResize="0"/>
          <p:nvPr/>
        </p:nvPicPr>
        <p:blipFill>
          <a:blip r:embed="rId5">
            <a:alphaModFix/>
          </a:blip>
          <a:stretch>
            <a:fillRect/>
          </a:stretch>
        </p:blipFill>
        <p:spPr>
          <a:xfrm>
            <a:off x="2526155" y="2521741"/>
            <a:ext cx="1063065" cy="1057475"/>
          </a:xfrm>
          <a:prstGeom prst="rect">
            <a:avLst/>
          </a:prstGeom>
          <a:noFill/>
          <a:ln>
            <a:noFill/>
          </a:ln>
        </p:spPr>
      </p:pic>
      <p:pic>
        <p:nvPicPr>
          <p:cNvPr descr="Two-Eyed Monster Reading a Book" id="731" name="Google Shape;731;p64"/>
          <p:cNvPicPr preferRelativeResize="0"/>
          <p:nvPr/>
        </p:nvPicPr>
        <p:blipFill>
          <a:blip r:embed="rId5">
            <a:alphaModFix/>
          </a:blip>
          <a:stretch>
            <a:fillRect/>
          </a:stretch>
        </p:blipFill>
        <p:spPr>
          <a:xfrm>
            <a:off x="3589220" y="2521741"/>
            <a:ext cx="1063065" cy="1057475"/>
          </a:xfrm>
          <a:prstGeom prst="rect">
            <a:avLst/>
          </a:prstGeom>
          <a:noFill/>
          <a:ln>
            <a:noFill/>
          </a:ln>
        </p:spPr>
      </p:pic>
      <p:pic>
        <p:nvPicPr>
          <p:cNvPr descr="Two-Eyed Monster Reading a Book" id="732" name="Google Shape;732;p64"/>
          <p:cNvPicPr preferRelativeResize="0"/>
          <p:nvPr/>
        </p:nvPicPr>
        <p:blipFill>
          <a:blip r:embed="rId5">
            <a:alphaModFix/>
          </a:blip>
          <a:stretch>
            <a:fillRect/>
          </a:stretch>
        </p:blipFill>
        <p:spPr>
          <a:xfrm>
            <a:off x="4652285" y="2521741"/>
            <a:ext cx="1063065" cy="1057475"/>
          </a:xfrm>
          <a:prstGeom prst="rect">
            <a:avLst/>
          </a:prstGeom>
          <a:noFill/>
          <a:ln>
            <a:noFill/>
          </a:ln>
        </p:spPr>
      </p:pic>
      <p:pic>
        <p:nvPicPr>
          <p:cNvPr descr="Two-Eyed Monster Reading a Book" id="733" name="Google Shape;733;p64"/>
          <p:cNvPicPr preferRelativeResize="0"/>
          <p:nvPr/>
        </p:nvPicPr>
        <p:blipFill>
          <a:blip r:embed="rId5">
            <a:alphaModFix/>
          </a:blip>
          <a:stretch>
            <a:fillRect/>
          </a:stretch>
        </p:blipFill>
        <p:spPr>
          <a:xfrm>
            <a:off x="400025" y="3702449"/>
            <a:ext cx="1063065" cy="1057475"/>
          </a:xfrm>
          <a:prstGeom prst="rect">
            <a:avLst/>
          </a:prstGeom>
          <a:noFill/>
          <a:ln>
            <a:noFill/>
          </a:ln>
        </p:spPr>
      </p:pic>
      <p:pic>
        <p:nvPicPr>
          <p:cNvPr descr="Two-Eyed Monster Reading a Book" id="734" name="Google Shape;734;p64"/>
          <p:cNvPicPr preferRelativeResize="0"/>
          <p:nvPr/>
        </p:nvPicPr>
        <p:blipFill>
          <a:blip r:embed="rId5">
            <a:alphaModFix/>
          </a:blip>
          <a:stretch>
            <a:fillRect/>
          </a:stretch>
        </p:blipFill>
        <p:spPr>
          <a:xfrm>
            <a:off x="1463090" y="3702449"/>
            <a:ext cx="1063065" cy="1057475"/>
          </a:xfrm>
          <a:prstGeom prst="rect">
            <a:avLst/>
          </a:prstGeom>
          <a:noFill/>
          <a:ln>
            <a:noFill/>
          </a:ln>
        </p:spPr>
      </p:pic>
      <p:pic>
        <p:nvPicPr>
          <p:cNvPr descr="Two-Eyed Monster Reading a Book" id="735" name="Google Shape;735;p64"/>
          <p:cNvPicPr preferRelativeResize="0"/>
          <p:nvPr/>
        </p:nvPicPr>
        <p:blipFill>
          <a:blip r:embed="rId5">
            <a:alphaModFix/>
          </a:blip>
          <a:stretch>
            <a:fillRect/>
          </a:stretch>
        </p:blipFill>
        <p:spPr>
          <a:xfrm>
            <a:off x="2526155" y="3702449"/>
            <a:ext cx="1063065" cy="1057475"/>
          </a:xfrm>
          <a:prstGeom prst="rect">
            <a:avLst/>
          </a:prstGeom>
          <a:noFill/>
          <a:ln>
            <a:noFill/>
          </a:ln>
        </p:spPr>
      </p:pic>
      <p:pic>
        <p:nvPicPr>
          <p:cNvPr descr="Two-Eyed Monster Reading a Book" id="736" name="Google Shape;736;p64"/>
          <p:cNvPicPr preferRelativeResize="0"/>
          <p:nvPr/>
        </p:nvPicPr>
        <p:blipFill>
          <a:blip r:embed="rId5">
            <a:alphaModFix/>
          </a:blip>
          <a:stretch>
            <a:fillRect/>
          </a:stretch>
        </p:blipFill>
        <p:spPr>
          <a:xfrm>
            <a:off x="3589220" y="3702449"/>
            <a:ext cx="1063065" cy="1057475"/>
          </a:xfrm>
          <a:prstGeom prst="rect">
            <a:avLst/>
          </a:prstGeom>
          <a:noFill/>
          <a:ln>
            <a:noFill/>
          </a:ln>
        </p:spPr>
      </p:pic>
      <p:pic>
        <p:nvPicPr>
          <p:cNvPr descr="Two-Eyed Monster Reading a Book" id="737" name="Google Shape;737;p64"/>
          <p:cNvPicPr preferRelativeResize="0"/>
          <p:nvPr/>
        </p:nvPicPr>
        <p:blipFill>
          <a:blip r:embed="rId5">
            <a:alphaModFix/>
          </a:blip>
          <a:stretch>
            <a:fillRect/>
          </a:stretch>
        </p:blipFill>
        <p:spPr>
          <a:xfrm>
            <a:off x="4652285" y="3702449"/>
            <a:ext cx="1063065" cy="10574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741" name="Shape 741"/>
        <p:cNvGrpSpPr/>
        <p:nvPr/>
      </p:nvGrpSpPr>
      <p:grpSpPr>
        <a:xfrm>
          <a:off x="0" y="0"/>
          <a:ext cx="0" cy="0"/>
          <a:chOff x="0" y="0"/>
          <a:chExt cx="0" cy="0"/>
        </a:xfrm>
      </p:grpSpPr>
      <p:sp>
        <p:nvSpPr>
          <p:cNvPr id="742" name="Google Shape;742;p65"/>
          <p:cNvSpPr txBox="1"/>
          <p:nvPr/>
        </p:nvSpPr>
        <p:spPr>
          <a:xfrm>
            <a:off x="5543475" y="796325"/>
            <a:ext cx="3070200" cy="3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latin typeface="Architects Daughter"/>
                <a:ea typeface="Architects Daughter"/>
                <a:cs typeface="Architects Daughter"/>
                <a:sym typeface="Architects Daughter"/>
              </a:rPr>
              <a:t>Try Again</a:t>
            </a:r>
            <a:endParaRPr sz="8000">
              <a:latin typeface="Architects Daughter"/>
              <a:ea typeface="Architects Daughter"/>
              <a:cs typeface="Architects Daughter"/>
              <a:sym typeface="Architects Daughter"/>
            </a:endParaRPr>
          </a:p>
        </p:txBody>
      </p:sp>
      <p:sp>
        <p:nvSpPr>
          <p:cNvPr id="743" name="Google Shape;743;p65">
            <a:hlinkClick action="ppaction://hlinkshowjump?jump=previousslide"/>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5"/>
          <p:cNvPicPr preferRelativeResize="0"/>
          <p:nvPr/>
        </p:nvPicPr>
        <p:blipFill>
          <a:blip r:embed="rId3">
            <a:alphaModFix/>
          </a:blip>
          <a:stretch>
            <a:fillRect/>
          </a:stretch>
        </p:blipFill>
        <p:spPr>
          <a:xfrm>
            <a:off x="436100" y="1330675"/>
            <a:ext cx="4939300" cy="2222685"/>
          </a:xfrm>
          <a:prstGeom prst="rect">
            <a:avLst/>
          </a:prstGeom>
          <a:noFill/>
          <a:ln>
            <a:noFill/>
          </a:ln>
        </p:spPr>
      </p:pic>
      <p:pic>
        <p:nvPicPr>
          <p:cNvPr id="745" name="Google Shape;745;p65" title="greatjob.mp3">
            <a:hlinkClick r:id="rId4"/>
          </p:cNvPr>
          <p:cNvPicPr preferRelativeResize="0"/>
          <p:nvPr/>
        </p:nvPicPr>
        <p:blipFill>
          <a:blip r:embed="rId5">
            <a:alphaModFix/>
          </a:blip>
          <a:stretch>
            <a:fillRect/>
          </a:stretch>
        </p:blipFill>
        <p:spPr>
          <a:xfrm>
            <a:off x="87900" y="0"/>
            <a:ext cx="457200"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