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Coming Soon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omingSoon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78ccc67d50_1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78ccc67d50_1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9pPr>
          </a:lstStyle>
          <a:p/>
        </p:txBody>
      </p:sp>
      <p:sp>
        <p:nvSpPr>
          <p:cNvPr id="11" name="Google Shape;11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ibernation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8" name="Google Shape;18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9" name="Google Shape;19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6" name="Google Shape;26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/>
        </p:txBody>
      </p:sp>
      <p:sp>
        <p:nvSpPr>
          <p:cNvPr id="30" name="Google Shape;3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9pPr>
          </a:lstStyle>
          <a:p/>
        </p:txBody>
      </p:sp>
      <p:sp>
        <p:nvSpPr>
          <p:cNvPr id="34" name="Google Shape;34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5" name="Google Shape;35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/>
        </p:txBody>
      </p:sp>
      <p:sp>
        <p:nvSpPr>
          <p:cNvPr id="39" name="Google Shape;39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9pPr>
          </a:lstStyle>
          <a:p>
            <a:r>
              <a:t>xx%</a:t>
            </a:r>
          </a:p>
        </p:txBody>
      </p:sp>
      <p:sp>
        <p:nvSpPr>
          <p:cNvPr id="42" name="Google Shape;42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/>
        </p:txBody>
      </p:sp>
      <p:sp>
        <p:nvSpPr>
          <p:cNvPr id="48" name="Google Shape;48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9" name="Google Shape;49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www.youtube.com/watch?v=CbLFlpgfeX4" TargetMode="External"/><Relationship Id="rId42" Type="http://schemas.openxmlformats.org/officeDocument/2006/relationships/hyperlink" Target="https://www.youtube.com/watch?v=pCkRtyXq-fg" TargetMode="External"/><Relationship Id="rId41" Type="http://schemas.openxmlformats.org/officeDocument/2006/relationships/image" Target="../media/image18.png"/><Relationship Id="rId44" Type="http://schemas.openxmlformats.org/officeDocument/2006/relationships/hyperlink" Target="https://www.youtube.com/watch?v=CYRWKc0CQx4" TargetMode="External"/><Relationship Id="rId43" Type="http://schemas.openxmlformats.org/officeDocument/2006/relationships/image" Target="../media/image30.png"/><Relationship Id="rId46" Type="http://schemas.openxmlformats.org/officeDocument/2006/relationships/hyperlink" Target="https://www.youtube.com/watch?v=OhrhcsICrE8" TargetMode="External"/><Relationship Id="rId45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Relationship Id="rId4" Type="http://schemas.openxmlformats.org/officeDocument/2006/relationships/image" Target="../media/image5.gif"/><Relationship Id="rId9" Type="http://schemas.openxmlformats.org/officeDocument/2006/relationships/image" Target="../media/image2.png"/><Relationship Id="rId48" Type="http://schemas.openxmlformats.org/officeDocument/2006/relationships/hyperlink" Target="https://www.youtube.com/watch?v=OhrhcsICrE8" TargetMode="External"/><Relationship Id="rId47" Type="http://schemas.openxmlformats.org/officeDocument/2006/relationships/image" Target="../media/image29.png"/><Relationship Id="rId49" Type="http://schemas.openxmlformats.org/officeDocument/2006/relationships/image" Target="../media/image21.jpg"/><Relationship Id="rId5" Type="http://schemas.openxmlformats.org/officeDocument/2006/relationships/image" Target="../media/image37.png"/><Relationship Id="rId6" Type="http://schemas.openxmlformats.org/officeDocument/2006/relationships/hyperlink" Target="https://drive.google.com/file/d/1RpEzP9DQrWZlJcnXi7fXD07Q2dana_4N/view" TargetMode="External"/><Relationship Id="rId7" Type="http://schemas.openxmlformats.org/officeDocument/2006/relationships/image" Target="../media/image13.png"/><Relationship Id="rId8" Type="http://schemas.openxmlformats.org/officeDocument/2006/relationships/hyperlink" Target="https://www.youtube.com/watch?v=V8j9HVF7esw" TargetMode="External"/><Relationship Id="rId31" Type="http://schemas.openxmlformats.org/officeDocument/2006/relationships/image" Target="../media/image25.png"/><Relationship Id="rId30" Type="http://schemas.openxmlformats.org/officeDocument/2006/relationships/image" Target="../media/image3.png"/><Relationship Id="rId33" Type="http://schemas.openxmlformats.org/officeDocument/2006/relationships/image" Target="../media/image10.png"/><Relationship Id="rId32" Type="http://schemas.openxmlformats.org/officeDocument/2006/relationships/hyperlink" Target="https://www.youtube.com/watch?v=tV5chfzgKB8" TargetMode="External"/><Relationship Id="rId35" Type="http://schemas.openxmlformats.org/officeDocument/2006/relationships/image" Target="../media/image8.png"/><Relationship Id="rId34" Type="http://schemas.openxmlformats.org/officeDocument/2006/relationships/hyperlink" Target="https://www.youtube.com/watch?v=hwfQEK29Wrg" TargetMode="External"/><Relationship Id="rId37" Type="http://schemas.openxmlformats.org/officeDocument/2006/relationships/image" Target="../media/image34.png"/><Relationship Id="rId36" Type="http://schemas.openxmlformats.org/officeDocument/2006/relationships/image" Target="../media/image11.png"/><Relationship Id="rId39" Type="http://schemas.openxmlformats.org/officeDocument/2006/relationships/image" Target="../media/image14.png"/><Relationship Id="rId38" Type="http://schemas.openxmlformats.org/officeDocument/2006/relationships/image" Target="../media/image19.png"/><Relationship Id="rId62" Type="http://schemas.openxmlformats.org/officeDocument/2006/relationships/image" Target="../media/image31.png"/><Relationship Id="rId61" Type="http://schemas.openxmlformats.org/officeDocument/2006/relationships/image" Target="../media/image28.png"/><Relationship Id="rId20" Type="http://schemas.openxmlformats.org/officeDocument/2006/relationships/image" Target="../media/image38.png"/><Relationship Id="rId64" Type="http://schemas.openxmlformats.org/officeDocument/2006/relationships/image" Target="../media/image33.jpg"/><Relationship Id="rId63" Type="http://schemas.openxmlformats.org/officeDocument/2006/relationships/hyperlink" Target="https://youtu.be/eLDbjt_FiTM" TargetMode="External"/><Relationship Id="rId22" Type="http://schemas.openxmlformats.org/officeDocument/2006/relationships/hyperlink" Target="https://www.youtube.com/watch?v=UgHKb_7884o&amp;t=173s" TargetMode="External"/><Relationship Id="rId66" Type="http://schemas.openxmlformats.org/officeDocument/2006/relationships/image" Target="../media/image35.png"/><Relationship Id="rId21" Type="http://schemas.openxmlformats.org/officeDocument/2006/relationships/image" Target="../media/image22.png"/><Relationship Id="rId65" Type="http://schemas.openxmlformats.org/officeDocument/2006/relationships/hyperlink" Target="https://www.youtube.com/watch?v=4aMTur9DhX8" TargetMode="External"/><Relationship Id="rId24" Type="http://schemas.openxmlformats.org/officeDocument/2006/relationships/hyperlink" Target="https://www.youtube.com/watch?v=E-SgTIPJnYE" TargetMode="External"/><Relationship Id="rId68" Type="http://schemas.openxmlformats.org/officeDocument/2006/relationships/hyperlink" Target="https://www.youtube.com/watch?v=qFVh2fTR2XA" TargetMode="External"/><Relationship Id="rId23" Type="http://schemas.openxmlformats.org/officeDocument/2006/relationships/image" Target="../media/image17.gif"/><Relationship Id="rId67" Type="http://schemas.openxmlformats.org/officeDocument/2006/relationships/hyperlink" Target="https://www.youtube.com/watch?v=4aMTur9DhX8" TargetMode="External"/><Relationship Id="rId60" Type="http://schemas.openxmlformats.org/officeDocument/2006/relationships/hyperlink" Target="https://www.youtube.com/watch?v=CAZd-Le5GSs" TargetMode="External"/><Relationship Id="rId26" Type="http://schemas.openxmlformats.org/officeDocument/2006/relationships/image" Target="../media/image36.png"/><Relationship Id="rId25" Type="http://schemas.openxmlformats.org/officeDocument/2006/relationships/image" Target="../media/image16.png"/><Relationship Id="rId28" Type="http://schemas.openxmlformats.org/officeDocument/2006/relationships/image" Target="../media/image6.gif"/><Relationship Id="rId27" Type="http://schemas.openxmlformats.org/officeDocument/2006/relationships/hyperlink" Target="https://www.youtube.com/watch?v=s4jy0AJU0BQ" TargetMode="External"/><Relationship Id="rId29" Type="http://schemas.openxmlformats.org/officeDocument/2006/relationships/hyperlink" Target="https://www.youtube.com/watch?v=0gyI6ykDwds" TargetMode="External"/><Relationship Id="rId51" Type="http://schemas.openxmlformats.org/officeDocument/2006/relationships/image" Target="../media/image23.png"/><Relationship Id="rId50" Type="http://schemas.openxmlformats.org/officeDocument/2006/relationships/hyperlink" Target="https://www.youtube.com/watch?v=oI1A1fYWldo" TargetMode="External"/><Relationship Id="rId53" Type="http://schemas.openxmlformats.org/officeDocument/2006/relationships/hyperlink" Target="https://www.youtube.com/watch?v=4zl8x_F9O30" TargetMode="External"/><Relationship Id="rId52" Type="http://schemas.openxmlformats.org/officeDocument/2006/relationships/hyperlink" Target="https://www.youtube.com/watch?v=5v4FUYhC3U8" TargetMode="External"/><Relationship Id="rId11" Type="http://schemas.openxmlformats.org/officeDocument/2006/relationships/image" Target="../media/image4.png"/><Relationship Id="rId55" Type="http://schemas.openxmlformats.org/officeDocument/2006/relationships/image" Target="../media/image20.png"/><Relationship Id="rId10" Type="http://schemas.openxmlformats.org/officeDocument/2006/relationships/hyperlink" Target="https://www.youtube.com/embed/FonCq9YJJxw" TargetMode="External"/><Relationship Id="rId54" Type="http://schemas.openxmlformats.org/officeDocument/2006/relationships/image" Target="../media/image24.png"/><Relationship Id="rId13" Type="http://schemas.openxmlformats.org/officeDocument/2006/relationships/image" Target="../media/image1.png"/><Relationship Id="rId57" Type="http://schemas.openxmlformats.org/officeDocument/2006/relationships/image" Target="../media/image26.png"/><Relationship Id="rId12" Type="http://schemas.openxmlformats.org/officeDocument/2006/relationships/hyperlink" Target="https://www.youtube.com/watch?v=anfnRo29JXE" TargetMode="External"/><Relationship Id="rId56" Type="http://schemas.openxmlformats.org/officeDocument/2006/relationships/hyperlink" Target="https://www.youtube.com/watch?v=cdpsaJkOVfs" TargetMode="External"/><Relationship Id="rId15" Type="http://schemas.openxmlformats.org/officeDocument/2006/relationships/hyperlink" Target="https://www.youtube.com/watch?v=AHclJXhj6DQ" TargetMode="External"/><Relationship Id="rId59" Type="http://schemas.openxmlformats.org/officeDocument/2006/relationships/image" Target="../media/image32.png"/><Relationship Id="rId14" Type="http://schemas.openxmlformats.org/officeDocument/2006/relationships/image" Target="../media/image7.png"/><Relationship Id="rId58" Type="http://schemas.openxmlformats.org/officeDocument/2006/relationships/hyperlink" Target="https://www.youtube.com/watch?v=0N7FGPeykfE" TargetMode="External"/><Relationship Id="rId17" Type="http://schemas.openxmlformats.org/officeDocument/2006/relationships/hyperlink" Target="https://www.youtube.com/watch?v=jdbfXs1JbIQ" TargetMode="External"/><Relationship Id="rId16" Type="http://schemas.openxmlformats.org/officeDocument/2006/relationships/image" Target="../media/image9.png"/><Relationship Id="rId19" Type="http://schemas.openxmlformats.org/officeDocument/2006/relationships/hyperlink" Target="https://www.youtube.com/watch?v=vfDjceTbuE4" TargetMode="External"/><Relationship Id="rId18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4"/>
          <p:cNvGrpSpPr/>
          <p:nvPr/>
        </p:nvGrpSpPr>
        <p:grpSpPr>
          <a:xfrm>
            <a:off x="-324000" y="-33700"/>
            <a:ext cx="9467698" cy="5210881"/>
            <a:chOff x="0" y="0"/>
            <a:chExt cx="9144000" cy="5143501"/>
          </a:xfrm>
        </p:grpSpPr>
        <p:pic>
          <p:nvPicPr>
            <p:cNvPr id="55" name="Google Shape;55;p14"/>
            <p:cNvPicPr preferRelativeResize="0"/>
            <p:nvPr/>
          </p:nvPicPr>
          <p:blipFill rotWithShape="1">
            <a:blip r:embed="rId3">
              <a:alphaModFix/>
            </a:blip>
            <a:srcRect b="0" l="4900" r="4692" t="21414"/>
            <a:stretch/>
          </p:blipFill>
          <p:spPr>
            <a:xfrm>
              <a:off x="0" y="0"/>
              <a:ext cx="9144000" cy="51435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56;p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431200" y="140625"/>
              <a:ext cx="2138813" cy="1770273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pic>
      </p:grpSp>
      <p:pic>
        <p:nvPicPr>
          <p:cNvPr id="57" name="Google Shape;57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97050" y="1491775"/>
            <a:ext cx="2105927" cy="27579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screen shot of a window&#10;&#10;Description automatically generated" id="58" name="Google Shape;58;p14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0" l="5435" r="4425" t="3138"/>
          <a:stretch/>
        </p:blipFill>
        <p:spPr>
          <a:xfrm>
            <a:off x="2244375" y="0"/>
            <a:ext cx="4000699" cy="208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4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765600" y="2547942"/>
            <a:ext cx="654650" cy="775409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" name="Google Shape;60;p14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b="2480" l="4974" r="3908" t="5302"/>
          <a:stretch/>
        </p:blipFill>
        <p:spPr>
          <a:xfrm>
            <a:off x="7288609" y="274550"/>
            <a:ext cx="755091" cy="76415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" name="Google Shape;61;p14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073238" y="1633450"/>
            <a:ext cx="625900" cy="748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" name="Google Shape;62;p14"/>
          <p:cNvPicPr preferRelativeResize="0"/>
          <p:nvPr/>
        </p:nvPicPr>
        <p:blipFill rotWithShape="1">
          <a:blip r:embed="rId14">
            <a:alphaModFix/>
          </a:blip>
          <a:srcRect b="0" l="0" r="0" t="11221"/>
          <a:stretch/>
        </p:blipFill>
        <p:spPr>
          <a:xfrm>
            <a:off x="6697061" y="1164800"/>
            <a:ext cx="625889" cy="33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450725" y="2545925"/>
            <a:ext cx="655374" cy="77945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4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8150075" y="2538572"/>
            <a:ext cx="581375" cy="764178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" name="Google Shape;65;p14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8086625" y="3458675"/>
            <a:ext cx="625875" cy="687424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-461225" y="1515575"/>
            <a:ext cx="2843725" cy="275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>
            <a:hlinkClick r:id="rId22"/>
          </p:cNvPr>
          <p:cNvPicPr preferRelativeResize="0"/>
          <p:nvPr/>
        </p:nvPicPr>
        <p:blipFill rotWithShape="1">
          <a:blip r:embed="rId23">
            <a:alphaModFix/>
          </a:blip>
          <a:srcRect b="0" l="21860" r="22936" t="6829"/>
          <a:stretch/>
        </p:blipFill>
        <p:spPr>
          <a:xfrm>
            <a:off x="237300" y="2681375"/>
            <a:ext cx="1497275" cy="1264775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" name="Google Shape;68;p14">
            <a:hlinkClick r:id="rId24"/>
          </p:cNvPr>
          <p:cNvPicPr preferRelativeResize="0"/>
          <p:nvPr/>
        </p:nvPicPr>
        <p:blipFill rotWithShape="1">
          <a:blip r:embed="rId25">
            <a:alphaModFix/>
          </a:blip>
          <a:srcRect b="34256" l="63945" r="10779" t="34252"/>
          <a:stretch/>
        </p:blipFill>
        <p:spPr>
          <a:xfrm>
            <a:off x="8133613" y="872475"/>
            <a:ext cx="625900" cy="619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" name="Google Shape;69;p14"/>
          <p:cNvPicPr preferRelativeResize="0"/>
          <p:nvPr/>
        </p:nvPicPr>
        <p:blipFill rotWithShape="1">
          <a:blip r:embed="rId26">
            <a:alphaModFix/>
          </a:blip>
          <a:srcRect b="113929" l="-172040" r="172039" t="-113930"/>
          <a:stretch/>
        </p:blipFill>
        <p:spPr>
          <a:xfrm>
            <a:off x="911293" y="743911"/>
            <a:ext cx="1333090" cy="139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>
            <a:hlinkClick r:id="rId27"/>
          </p:cNvPr>
          <p:cNvPicPr preferRelativeResize="0"/>
          <p:nvPr/>
        </p:nvPicPr>
        <p:blipFill rotWithShape="1">
          <a:blip r:embed="rId28">
            <a:alphaModFix/>
          </a:blip>
          <a:srcRect b="0" l="13537" r="11421" t="0"/>
          <a:stretch/>
        </p:blipFill>
        <p:spPr>
          <a:xfrm>
            <a:off x="6697075" y="145029"/>
            <a:ext cx="592975" cy="1083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 rot="156838">
            <a:off x="7449162" y="1050633"/>
            <a:ext cx="558252" cy="519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 rot="-5400000">
            <a:off x="3946150" y="1474650"/>
            <a:ext cx="927400" cy="632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>
            <a:hlinkClick r:id="rId32"/>
          </p:cNvPr>
          <p:cNvPicPr preferRelativeResize="0"/>
          <p:nvPr/>
        </p:nvPicPr>
        <p:blipFill rotWithShape="1">
          <a:blip r:embed="rId33">
            <a:alphaModFix/>
          </a:blip>
          <a:srcRect b="0" l="7944" r="6541" t="11095"/>
          <a:stretch/>
        </p:blipFill>
        <p:spPr>
          <a:xfrm>
            <a:off x="1627025" y="3336575"/>
            <a:ext cx="581375" cy="80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>
            <a:hlinkClick r:id="rId34"/>
          </p:cNvPr>
          <p:cNvPicPr preferRelativeResize="0"/>
          <p:nvPr/>
        </p:nvPicPr>
        <p:blipFill rotWithShape="1">
          <a:blip r:embed="rId35">
            <a:alphaModFix/>
          </a:blip>
          <a:srcRect b="13322" l="36256" r="36090" t="0"/>
          <a:stretch/>
        </p:blipFill>
        <p:spPr>
          <a:xfrm flipH="1">
            <a:off x="2134775" y="1938850"/>
            <a:ext cx="779925" cy="215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 rotWithShape="1">
          <a:blip r:embed="rId36">
            <a:alphaModFix/>
          </a:blip>
          <a:srcRect b="6643" l="14033" r="16633" t="10106"/>
          <a:stretch/>
        </p:blipFill>
        <p:spPr>
          <a:xfrm>
            <a:off x="3764963" y="1627900"/>
            <a:ext cx="2310763" cy="2957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 rotWithShape="1">
          <a:blip r:embed="rId37">
            <a:alphaModFix/>
          </a:blip>
          <a:srcRect b="7692" l="0" r="0" t="40542"/>
          <a:stretch/>
        </p:blipFill>
        <p:spPr>
          <a:xfrm flipH="1">
            <a:off x="2853412" y="3285350"/>
            <a:ext cx="779917" cy="80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/>
          <p:cNvPicPr preferRelativeResize="0"/>
          <p:nvPr/>
        </p:nvPicPr>
        <p:blipFill rotWithShape="1">
          <a:blip r:embed="rId38">
            <a:alphaModFix/>
          </a:blip>
          <a:srcRect b="3998" l="0" r="0" t="33715"/>
          <a:stretch/>
        </p:blipFill>
        <p:spPr>
          <a:xfrm flipH="1">
            <a:off x="3260738" y="3628550"/>
            <a:ext cx="2105925" cy="145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/>
          <p:cNvPicPr preferRelativeResize="0"/>
          <p:nvPr/>
        </p:nvPicPr>
        <p:blipFill rotWithShape="1">
          <a:blip r:embed="rId39">
            <a:alphaModFix/>
          </a:blip>
          <a:srcRect b="30329" l="0" r="0" t="27126"/>
          <a:stretch/>
        </p:blipFill>
        <p:spPr>
          <a:xfrm rot="3">
            <a:off x="3659050" y="3368901"/>
            <a:ext cx="1497275" cy="687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>
            <a:hlinkClick r:id="rId40"/>
          </p:cNvPr>
          <p:cNvPicPr preferRelativeResize="0"/>
          <p:nvPr/>
        </p:nvPicPr>
        <p:blipFill rotWithShape="1">
          <a:blip r:embed="rId41">
            <a:alphaModFix/>
          </a:blip>
          <a:srcRect b="0" l="0" r="5258" t="12755"/>
          <a:stretch/>
        </p:blipFill>
        <p:spPr>
          <a:xfrm>
            <a:off x="3820450" y="3187275"/>
            <a:ext cx="592975" cy="589725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4"/>
          <p:cNvSpPr txBox="1"/>
          <p:nvPr/>
        </p:nvSpPr>
        <p:spPr>
          <a:xfrm>
            <a:off x="326975" y="177075"/>
            <a:ext cx="1230900" cy="2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n</a:t>
            </a:r>
            <a:endParaRPr b="1"/>
          </a:p>
        </p:txBody>
      </p:sp>
      <p:pic>
        <p:nvPicPr>
          <p:cNvPr id="81" name="Google Shape;81;p14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6796063" y="1627900"/>
            <a:ext cx="654650" cy="77945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2" name="Google Shape;82;p14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4287819" y="3408001"/>
            <a:ext cx="679875" cy="427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>
            <a:hlinkClick r:id="rId46"/>
          </p:cNvPr>
          <p:cNvPicPr preferRelativeResize="0"/>
          <p:nvPr/>
        </p:nvPicPr>
        <p:blipFill rotWithShape="1">
          <a:blip r:embed="rId47">
            <a:alphaModFix/>
          </a:blip>
          <a:srcRect b="0" l="11642" r="12213" t="0"/>
          <a:stretch/>
        </p:blipFill>
        <p:spPr>
          <a:xfrm rot="5400000">
            <a:off x="324500" y="-274812"/>
            <a:ext cx="1322875" cy="173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319400" y="149487"/>
            <a:ext cx="1333075" cy="888693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5" name="Google Shape;85;p14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 flipH="1">
            <a:off x="1557875" y="896627"/>
            <a:ext cx="873350" cy="87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4">
            <a:hlinkClick r:id="rId52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-384000" y="947202"/>
            <a:ext cx="873350" cy="87335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4"/>
          <p:cNvSpPr txBox="1"/>
          <p:nvPr/>
        </p:nvSpPr>
        <p:spPr>
          <a:xfrm>
            <a:off x="1652475" y="4484825"/>
            <a:ext cx="1900800" cy="54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990000"/>
                </a:solidFill>
                <a:latin typeface="Coming Soon"/>
                <a:ea typeface="Coming Soon"/>
                <a:cs typeface="Coming Soon"/>
                <a:sym typeface="Coming Soon"/>
              </a:rPr>
              <a:t>Click on the pictures to learn about hibernation</a:t>
            </a:r>
            <a:r>
              <a:rPr b="1" lang="en" sz="1200">
                <a:latin typeface="Coming Soon"/>
                <a:ea typeface="Coming Soon"/>
                <a:cs typeface="Coming Soon"/>
                <a:sym typeface="Coming Soon"/>
              </a:rPr>
              <a:t>.</a:t>
            </a:r>
            <a:endParaRPr b="1" sz="1200"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88" name="Google Shape;88;p14"/>
          <p:cNvSpPr txBox="1"/>
          <p:nvPr/>
        </p:nvSpPr>
        <p:spPr>
          <a:xfrm>
            <a:off x="5417500" y="4369500"/>
            <a:ext cx="13914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ming Soon"/>
                <a:ea typeface="Coming Soon"/>
                <a:cs typeface="Coming Soon"/>
                <a:sym typeface="Coming Soon"/>
              </a:rPr>
              <a:t>There are fun activities and read-alouds, too.</a:t>
            </a:r>
            <a:endParaRPr b="1" sz="1200"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89" name="Google Shape;89;p14"/>
          <p:cNvSpPr txBox="1"/>
          <p:nvPr/>
        </p:nvSpPr>
        <p:spPr>
          <a:xfrm>
            <a:off x="3178600" y="1446175"/>
            <a:ext cx="679800" cy="1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Click!</a:t>
            </a:r>
            <a:endParaRPr b="1"/>
          </a:p>
        </p:txBody>
      </p:sp>
      <p:pic>
        <p:nvPicPr>
          <p:cNvPr id="90" name="Google Shape;90;p14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6772350" y="3434326"/>
            <a:ext cx="625900" cy="687425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1" name="Google Shape;91;p14"/>
          <p:cNvPicPr preferRelativeResize="0"/>
          <p:nvPr/>
        </p:nvPicPr>
        <p:blipFill rotWithShape="1">
          <a:blip r:embed="rId55">
            <a:alphaModFix/>
          </a:blip>
          <a:srcRect b="25261" l="0" r="0" t="40242"/>
          <a:stretch/>
        </p:blipFill>
        <p:spPr>
          <a:xfrm>
            <a:off x="-308100" y="1652025"/>
            <a:ext cx="2414225" cy="6193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4"/>
          <p:cNvSpPr txBox="1"/>
          <p:nvPr/>
        </p:nvSpPr>
        <p:spPr>
          <a:xfrm>
            <a:off x="899675" y="3835950"/>
            <a:ext cx="679800" cy="3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Click!</a:t>
            </a:r>
            <a:endParaRPr b="1"/>
          </a:p>
        </p:txBody>
      </p:sp>
      <p:pic>
        <p:nvPicPr>
          <p:cNvPr id="93" name="Google Shape;93;p14">
            <a:hlinkClick r:id="rId56"/>
          </p:cNvPr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7491625" y="3434325"/>
            <a:ext cx="501650" cy="687425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4" name="Google Shape;94;p14">
            <a:hlinkClick r:id="rId58"/>
          </p:cNvPr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4122999" y="2242875"/>
            <a:ext cx="919476" cy="88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>
            <a:hlinkClick r:id="rId60"/>
          </p:cNvPr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>
            <a:off x="4812175" y="2518625"/>
            <a:ext cx="679875" cy="679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6" name="Google Shape;96;p14"/>
          <p:cNvPicPr preferRelativeResize="0"/>
          <p:nvPr/>
        </p:nvPicPr>
        <p:blipFill rotWithShape="1">
          <a:blip r:embed="rId62">
            <a:alphaModFix/>
          </a:blip>
          <a:srcRect b="5738" l="23273" r="28609" t="10976"/>
          <a:stretch/>
        </p:blipFill>
        <p:spPr>
          <a:xfrm>
            <a:off x="-426325" y="2885175"/>
            <a:ext cx="1278450" cy="22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>
            <a:hlinkClick r:id="rId63"/>
          </p:cNvPr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7410074" y="1760334"/>
            <a:ext cx="679875" cy="610254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8" name="Google Shape;98;p14">
            <a:hlinkClick r:id="rId65"/>
          </p:cNvPr>
          <p:cNvPicPr preferRelativeResize="0"/>
          <p:nvPr/>
        </p:nvPicPr>
        <p:blipFill>
          <a:blip r:embed="rId66">
            <a:alphaModFix/>
          </a:blip>
          <a:stretch>
            <a:fillRect/>
          </a:stretch>
        </p:blipFill>
        <p:spPr>
          <a:xfrm>
            <a:off x="565250" y="1074225"/>
            <a:ext cx="439442" cy="61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>
            <a:hlinkClick r:id="rId67"/>
          </p:cNvPr>
          <p:cNvPicPr preferRelativeResize="0"/>
          <p:nvPr/>
        </p:nvPicPr>
        <p:blipFill>
          <a:blip r:embed="rId66">
            <a:alphaModFix/>
          </a:blip>
          <a:stretch>
            <a:fillRect/>
          </a:stretch>
        </p:blipFill>
        <p:spPr>
          <a:xfrm flipH="1">
            <a:off x="1019850" y="1074225"/>
            <a:ext cx="439442" cy="61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>
            <a:hlinkClick r:id="rId68"/>
          </p:cNvPr>
          <p:cNvPicPr preferRelativeResize="0"/>
          <p:nvPr/>
        </p:nvPicPr>
        <p:blipFill rotWithShape="1">
          <a:blip r:embed="rId35">
            <a:alphaModFix/>
          </a:blip>
          <a:srcRect b="13322" l="36911" r="33048" t="0"/>
          <a:stretch/>
        </p:blipFill>
        <p:spPr>
          <a:xfrm>
            <a:off x="5890825" y="1891000"/>
            <a:ext cx="873350" cy="225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