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A51A42D-93EF-49CE-BEC8-80050B24E01F}">
  <a:tblStyle styleId="{FA51A42D-93EF-49CE-BEC8-80050B24E01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ec0d504f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ec0d504f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9ec0d504fb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9ec0d504fb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4.png"/><Relationship Id="rId20" Type="http://schemas.openxmlformats.org/officeDocument/2006/relationships/image" Target="../media/image19.png"/><Relationship Id="rId42" Type="http://schemas.openxmlformats.org/officeDocument/2006/relationships/image" Target="../media/image17.png"/><Relationship Id="rId41" Type="http://schemas.openxmlformats.org/officeDocument/2006/relationships/hyperlink" Target="https://www.getepic.com/book/46042064/the-fruits-we-eat?utm_source=t2t&amp;utm_medium=link&amp;utm_campaign=content&amp;share=28205172536" TargetMode="External"/><Relationship Id="rId22" Type="http://schemas.openxmlformats.org/officeDocument/2006/relationships/hyperlink" Target="https://www.youtube.com/embed/p_0sdXy6Yf4" TargetMode="External"/><Relationship Id="rId44" Type="http://schemas.openxmlformats.org/officeDocument/2006/relationships/image" Target="../media/image18.png"/><Relationship Id="rId21" Type="http://schemas.openxmlformats.org/officeDocument/2006/relationships/image" Target="../media/image12.png"/><Relationship Id="rId43" Type="http://schemas.openxmlformats.org/officeDocument/2006/relationships/hyperlink" Target="https://www.getepic.com/book/9977893/choose-good-food-my-eating-tips?utm_source=t2t&amp;utm_medium=link&amp;utm_campaign=content&amp;share=28205172536" TargetMode="External"/><Relationship Id="rId24" Type="http://schemas.openxmlformats.org/officeDocument/2006/relationships/image" Target="../media/image22.png"/><Relationship Id="rId46" Type="http://schemas.openxmlformats.org/officeDocument/2006/relationships/image" Target="../media/image16.png"/><Relationship Id="rId23" Type="http://schemas.openxmlformats.org/officeDocument/2006/relationships/hyperlink" Target="https://www.youtube.com/embed/cZ60zhvMlGk" TargetMode="External"/><Relationship Id="rId45" Type="http://schemas.openxmlformats.org/officeDocument/2006/relationships/hyperlink" Target="https://www.getepic.com/video/64930175/eat-your-rainbow-fruits-and-veggies-for-kids-song?utm_source=t2t&amp;utm_medium=link&amp;utm_campaign=content&amp;share=28205172536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www.youtube.com/embed/bPBCg4PsE5k" TargetMode="External"/><Relationship Id="rId9" Type="http://schemas.openxmlformats.org/officeDocument/2006/relationships/image" Target="../media/image3.png"/><Relationship Id="rId26" Type="http://schemas.openxmlformats.org/officeDocument/2006/relationships/hyperlink" Target="https://www.youtube.com/embed/iK2k3e4thSQ" TargetMode="External"/><Relationship Id="rId48" Type="http://schemas.openxmlformats.org/officeDocument/2006/relationships/image" Target="../media/image15.png"/><Relationship Id="rId25" Type="http://schemas.openxmlformats.org/officeDocument/2006/relationships/hyperlink" Target="https://www.youtube.com/embed/L9ymkJK2QCU" TargetMode="External"/><Relationship Id="rId47" Type="http://schemas.openxmlformats.org/officeDocument/2006/relationships/hyperlink" Target="https://www.youtube.com/embed/jcTprkImlmI" TargetMode="External"/><Relationship Id="rId28" Type="http://schemas.openxmlformats.org/officeDocument/2006/relationships/hyperlink" Target="https://www.youtube.com/embed/mfReSbQ7jzE" TargetMode="External"/><Relationship Id="rId27" Type="http://schemas.openxmlformats.org/officeDocument/2006/relationships/hyperlink" Target="https://www.youtube.com/embed/-JldSBUQB34" TargetMode="External"/><Relationship Id="rId5" Type="http://schemas.openxmlformats.org/officeDocument/2006/relationships/image" Target="../media/image7.png"/><Relationship Id="rId6" Type="http://schemas.openxmlformats.org/officeDocument/2006/relationships/hyperlink" Target="https://www.youtube.com/embed/mMHVEFWNLMc" TargetMode="External"/><Relationship Id="rId29" Type="http://schemas.openxmlformats.org/officeDocument/2006/relationships/hyperlink" Target="https://www.youtube.com/embed/aDBBBuZL7no" TargetMode="External"/><Relationship Id="rId7" Type="http://schemas.openxmlformats.org/officeDocument/2006/relationships/image" Target="../media/image2.png"/><Relationship Id="rId8" Type="http://schemas.openxmlformats.org/officeDocument/2006/relationships/image" Target="../media/image4.png"/><Relationship Id="rId31" Type="http://schemas.openxmlformats.org/officeDocument/2006/relationships/hyperlink" Target="https://www.youtube.com/embed/z-c1UUkhGDI?t=35" TargetMode="External"/><Relationship Id="rId30" Type="http://schemas.openxmlformats.org/officeDocument/2006/relationships/image" Target="../media/image9.png"/><Relationship Id="rId11" Type="http://schemas.openxmlformats.org/officeDocument/2006/relationships/image" Target="../media/image6.png"/><Relationship Id="rId33" Type="http://schemas.openxmlformats.org/officeDocument/2006/relationships/hyperlink" Target="https://www.youtube.com/embed/I94vTFr4LQs" TargetMode="External"/><Relationship Id="rId10" Type="http://schemas.openxmlformats.org/officeDocument/2006/relationships/hyperlink" Target="https://www.youtube.com/embed/1u5HOURq7kQ" TargetMode="External"/><Relationship Id="rId32" Type="http://schemas.openxmlformats.org/officeDocument/2006/relationships/image" Target="../media/image8.png"/><Relationship Id="rId13" Type="http://schemas.openxmlformats.org/officeDocument/2006/relationships/hyperlink" Target="https://www.youtube.com/embed/zFGF23RbzaQ" TargetMode="External"/><Relationship Id="rId35" Type="http://schemas.openxmlformats.org/officeDocument/2006/relationships/hyperlink" Target="https://www.youtube.com/embed/LN5pUArHKlw" TargetMode="External"/><Relationship Id="rId12" Type="http://schemas.openxmlformats.org/officeDocument/2006/relationships/image" Target="../media/image5.png"/><Relationship Id="rId34" Type="http://schemas.openxmlformats.org/officeDocument/2006/relationships/image" Target="../media/image10.png"/><Relationship Id="rId15" Type="http://schemas.openxmlformats.org/officeDocument/2006/relationships/image" Target="../media/image21.png"/><Relationship Id="rId37" Type="http://schemas.openxmlformats.org/officeDocument/2006/relationships/hyperlink" Target="https://www.youtube.com/embed/X3UhzI32Ol0" TargetMode="External"/><Relationship Id="rId14" Type="http://schemas.openxmlformats.org/officeDocument/2006/relationships/image" Target="../media/image23.png"/><Relationship Id="rId36" Type="http://schemas.openxmlformats.org/officeDocument/2006/relationships/image" Target="../media/image11.png"/><Relationship Id="rId17" Type="http://schemas.openxmlformats.org/officeDocument/2006/relationships/hyperlink" Target="https://www.youtube.com/embed/BCBketJ6Ug8" TargetMode="External"/><Relationship Id="rId39" Type="http://schemas.openxmlformats.org/officeDocument/2006/relationships/hyperlink" Target="https://www.youtube.com/embed/D7BdF3F8f-o" TargetMode="External"/><Relationship Id="rId16" Type="http://schemas.openxmlformats.org/officeDocument/2006/relationships/hyperlink" Target="https://www.youtube.com/embed/Pf0-bqMo9UU" TargetMode="External"/><Relationship Id="rId38" Type="http://schemas.openxmlformats.org/officeDocument/2006/relationships/image" Target="../media/image13.png"/><Relationship Id="rId19" Type="http://schemas.openxmlformats.org/officeDocument/2006/relationships/hyperlink" Target="https://www.youtube.com/embed/5dR22hbln6w" TargetMode="External"/><Relationship Id="rId18" Type="http://schemas.openxmlformats.org/officeDocument/2006/relationships/hyperlink" Target="https://www.youtube.com/embed/YZ11C-U7S8I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png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26.png"/><Relationship Id="rId8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1245" r="657" t="0"/>
          <a:stretch/>
        </p:blipFill>
        <p:spPr>
          <a:xfrm>
            <a:off x="0" y="1825"/>
            <a:ext cx="9144001" cy="514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9862" r="10923" t="0"/>
          <a:stretch/>
        </p:blipFill>
        <p:spPr>
          <a:xfrm>
            <a:off x="1592575" y="737951"/>
            <a:ext cx="1164638" cy="1572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15995" r="14579" t="0"/>
          <a:stretch/>
        </p:blipFill>
        <p:spPr>
          <a:xfrm>
            <a:off x="122313" y="469450"/>
            <a:ext cx="1470275" cy="2010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8">
            <a:alphaModFix/>
          </a:blip>
          <a:srcRect b="15896" l="0" r="0" t="23405"/>
          <a:stretch/>
        </p:blipFill>
        <p:spPr>
          <a:xfrm>
            <a:off x="2814092" y="2571750"/>
            <a:ext cx="4023482" cy="244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9">
            <a:alphaModFix/>
          </a:blip>
          <a:srcRect b="11934" l="24709" r="15445" t="10665"/>
          <a:stretch/>
        </p:blipFill>
        <p:spPr>
          <a:xfrm>
            <a:off x="8241975" y="3621475"/>
            <a:ext cx="870570" cy="112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652563" y="201572"/>
            <a:ext cx="4194401" cy="157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48612" l="0" r="0" t="23404"/>
          <a:stretch/>
        </p:blipFill>
        <p:spPr>
          <a:xfrm>
            <a:off x="2814100" y="1702475"/>
            <a:ext cx="4023475" cy="11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12">
            <a:alphaModFix/>
          </a:blip>
          <a:srcRect b="3539" l="8345" r="7016" t="44260"/>
          <a:stretch/>
        </p:blipFill>
        <p:spPr>
          <a:xfrm>
            <a:off x="122325" y="2838300"/>
            <a:ext cx="2691782" cy="190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 b="27007" l="8081" r="50046" t="52790"/>
          <a:stretch/>
        </p:blipFill>
        <p:spPr>
          <a:xfrm>
            <a:off x="326575" y="3135550"/>
            <a:ext cx="663349" cy="568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14">
            <a:alphaModFix/>
          </a:blip>
          <a:srcRect b="73695" l="57513" r="7618" t="0"/>
          <a:stretch/>
        </p:blipFill>
        <p:spPr>
          <a:xfrm>
            <a:off x="2116075" y="3183175"/>
            <a:ext cx="424238" cy="568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15">
            <a:alphaModFix/>
          </a:blip>
          <a:srcRect b="47831" l="6841" r="50429" t="28480"/>
          <a:stretch/>
        </p:blipFill>
        <p:spPr>
          <a:xfrm>
            <a:off x="1650525" y="3219801"/>
            <a:ext cx="502975" cy="49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6"/>
          </p:cNvPr>
          <p:cNvPicPr preferRelativeResize="0"/>
          <p:nvPr/>
        </p:nvPicPr>
        <p:blipFill rotWithShape="1">
          <a:blip r:embed="rId14">
            <a:alphaModFix/>
          </a:blip>
          <a:srcRect b="0" l="7618" r="57512" t="79906"/>
          <a:stretch/>
        </p:blipFill>
        <p:spPr>
          <a:xfrm>
            <a:off x="989925" y="3889648"/>
            <a:ext cx="502975" cy="5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7"/>
          </p:cNvPr>
          <p:cNvPicPr preferRelativeResize="0"/>
          <p:nvPr/>
        </p:nvPicPr>
        <p:blipFill rotWithShape="1">
          <a:blip r:embed="rId15">
            <a:alphaModFix/>
          </a:blip>
          <a:srcRect b="73436" l="50428" r="0" t="0"/>
          <a:stretch/>
        </p:blipFill>
        <p:spPr>
          <a:xfrm>
            <a:off x="3998313" y="3704533"/>
            <a:ext cx="804662" cy="76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8"/>
          </p:cNvPr>
          <p:cNvPicPr preferRelativeResize="0"/>
          <p:nvPr/>
        </p:nvPicPr>
        <p:blipFill rotWithShape="1">
          <a:blip r:embed="rId14">
            <a:alphaModFix/>
          </a:blip>
          <a:srcRect b="0" l="54294" r="0" t="77469"/>
          <a:stretch/>
        </p:blipFill>
        <p:spPr>
          <a:xfrm>
            <a:off x="1839762" y="2409250"/>
            <a:ext cx="727151" cy="63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 b="34131" l="51783" r="0" t="29849"/>
          <a:stretch/>
        </p:blipFill>
        <p:spPr>
          <a:xfrm>
            <a:off x="7917363" y="1303563"/>
            <a:ext cx="1312300" cy="1742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21">
            <a:alphaModFix/>
          </a:blip>
          <a:srcRect b="0" l="33864" r="33472" t="10984"/>
          <a:stretch/>
        </p:blipFill>
        <p:spPr>
          <a:xfrm>
            <a:off x="6796750" y="1633463"/>
            <a:ext cx="1238200" cy="337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2"/>
          </p:cNvPr>
          <p:cNvPicPr preferRelativeResize="0"/>
          <p:nvPr/>
        </p:nvPicPr>
        <p:blipFill rotWithShape="1">
          <a:blip r:embed="rId14">
            <a:alphaModFix/>
          </a:blip>
          <a:srcRect b="21988" l="50139" r="0" t="54948"/>
          <a:stretch/>
        </p:blipFill>
        <p:spPr>
          <a:xfrm>
            <a:off x="1726671" y="3848310"/>
            <a:ext cx="727151" cy="597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3"/>
          </p:cNvPr>
          <p:cNvPicPr preferRelativeResize="0"/>
          <p:nvPr/>
        </p:nvPicPr>
        <p:blipFill rotWithShape="1">
          <a:blip r:embed="rId24">
            <a:alphaModFix/>
          </a:blip>
          <a:srcRect b="18704" l="0" r="54406" t="51444"/>
          <a:stretch/>
        </p:blipFill>
        <p:spPr>
          <a:xfrm>
            <a:off x="7638625" y="3752150"/>
            <a:ext cx="1043075" cy="1214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5"/>
          </p:cNvPr>
          <p:cNvPicPr preferRelativeResize="0"/>
          <p:nvPr/>
        </p:nvPicPr>
        <p:blipFill rotWithShape="1">
          <a:blip r:embed="rId15">
            <a:alphaModFix/>
          </a:blip>
          <a:srcRect b="76311" l="0" r="47578" t="0"/>
          <a:stretch/>
        </p:blipFill>
        <p:spPr>
          <a:xfrm>
            <a:off x="382271" y="2346126"/>
            <a:ext cx="950349" cy="763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20">
            <a:alphaModFix/>
          </a:blip>
          <a:srcRect b="8567" l="68053" r="0" t="67001"/>
          <a:stretch/>
        </p:blipFill>
        <p:spPr>
          <a:xfrm flipH="1">
            <a:off x="989924" y="3078114"/>
            <a:ext cx="502975" cy="683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6"/>
          </p:cNvPr>
          <p:cNvPicPr preferRelativeResize="0"/>
          <p:nvPr/>
        </p:nvPicPr>
        <p:blipFill rotWithShape="1">
          <a:blip r:embed="rId15">
            <a:alphaModFix/>
          </a:blip>
          <a:srcRect b="46465" l="53388" r="0" t="26970"/>
          <a:stretch/>
        </p:blipFill>
        <p:spPr>
          <a:xfrm>
            <a:off x="406763" y="3892493"/>
            <a:ext cx="502975" cy="50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7"/>
          </p:cNvPr>
          <p:cNvPicPr preferRelativeResize="0"/>
          <p:nvPr/>
        </p:nvPicPr>
        <p:blipFill rotWithShape="1">
          <a:blip r:embed="rId14">
            <a:alphaModFix/>
          </a:blip>
          <a:srcRect b="73695" l="0" r="46649" t="0"/>
          <a:stretch/>
        </p:blipFill>
        <p:spPr>
          <a:xfrm>
            <a:off x="1332625" y="2558618"/>
            <a:ext cx="502975" cy="440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8"/>
          </p:cNvPr>
          <p:cNvPicPr preferRelativeResize="0"/>
          <p:nvPr/>
        </p:nvPicPr>
        <p:blipFill rotWithShape="1">
          <a:blip r:embed="rId15">
            <a:alphaModFix/>
          </a:blip>
          <a:srcRect b="11269" l="0" r="50428" t="60521"/>
          <a:stretch/>
        </p:blipFill>
        <p:spPr>
          <a:xfrm>
            <a:off x="5848300" y="2167200"/>
            <a:ext cx="562421" cy="568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4037051" y="2892373"/>
            <a:ext cx="663350" cy="665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3154625" y="1952368"/>
            <a:ext cx="663350" cy="726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4921653" y="3723231"/>
            <a:ext cx="727175" cy="729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4910475" y="1983962"/>
            <a:ext cx="663350" cy="66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4910475" y="2893275"/>
            <a:ext cx="663350" cy="66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163500" y="2934737"/>
            <a:ext cx="663350" cy="58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3270775" y="3770978"/>
            <a:ext cx="502950" cy="635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5848300" y="2869880"/>
            <a:ext cx="562425" cy="71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4152100" y="2252718"/>
            <a:ext cx="424250" cy="397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5898750" y="3756825"/>
            <a:ext cx="562425" cy="66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4"/>
          <p:cNvPicPr preferRelativeResize="0"/>
          <p:nvPr/>
        </p:nvPicPr>
        <p:blipFill rotWithShape="1">
          <a:blip r:embed="rId3">
            <a:alphaModFix/>
          </a:blip>
          <a:srcRect b="68388" l="0" r="48728" t="0"/>
          <a:stretch/>
        </p:blipFill>
        <p:spPr>
          <a:xfrm>
            <a:off x="6902563" y="1690457"/>
            <a:ext cx="723751" cy="793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 rotWithShape="1">
          <a:blip r:embed="rId3">
            <a:alphaModFix/>
          </a:blip>
          <a:srcRect b="68387" l="52038" r="-4" t="3389"/>
          <a:stretch/>
        </p:blipFill>
        <p:spPr>
          <a:xfrm>
            <a:off x="7861250" y="953964"/>
            <a:ext cx="514299" cy="53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 rotWithShape="1">
          <a:blip r:embed="rId3">
            <a:alphaModFix/>
          </a:blip>
          <a:srcRect b="41060" l="56790" r="0" t="36026"/>
          <a:stretch/>
        </p:blipFill>
        <p:spPr>
          <a:xfrm>
            <a:off x="6902575" y="3354153"/>
            <a:ext cx="723751" cy="682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 rotWithShape="1">
          <a:blip r:embed="rId3">
            <a:alphaModFix/>
          </a:blip>
          <a:srcRect b="38412" l="11261" r="56790" t="34265"/>
          <a:stretch/>
        </p:blipFill>
        <p:spPr>
          <a:xfrm>
            <a:off x="7761050" y="86802"/>
            <a:ext cx="514307" cy="782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 rotWithShape="1">
          <a:blip r:embed="rId3">
            <a:alphaModFix/>
          </a:blip>
          <a:srcRect b="0" l="0" r="52036" t="62590"/>
          <a:stretch/>
        </p:blipFill>
        <p:spPr>
          <a:xfrm>
            <a:off x="7791222" y="2531922"/>
            <a:ext cx="654350" cy="907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 rotWithShape="1">
          <a:blip r:embed="rId3">
            <a:alphaModFix/>
          </a:blip>
          <a:srcRect b="5795" l="54408" r="0" t="68060"/>
          <a:stretch/>
        </p:blipFill>
        <p:spPr>
          <a:xfrm>
            <a:off x="8151050" y="4218097"/>
            <a:ext cx="654350" cy="66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 rotWithShape="1">
          <a:blip r:embed="rId4">
            <a:alphaModFix/>
          </a:blip>
          <a:srcRect b="0" l="54294" r="0" t="77469"/>
          <a:stretch/>
        </p:blipFill>
        <p:spPr>
          <a:xfrm>
            <a:off x="6987373" y="868801"/>
            <a:ext cx="808275" cy="708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 rotWithShape="1">
          <a:blip r:embed="rId4">
            <a:alphaModFix/>
          </a:blip>
          <a:srcRect b="24147" l="0" r="43772" t="52788"/>
          <a:stretch/>
        </p:blipFill>
        <p:spPr>
          <a:xfrm>
            <a:off x="7571697" y="3503046"/>
            <a:ext cx="893001" cy="651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 rotWithShape="1">
          <a:blip r:embed="rId5">
            <a:alphaModFix/>
          </a:blip>
          <a:srcRect b="73436" l="50428" r="0" t="2146"/>
          <a:stretch/>
        </p:blipFill>
        <p:spPr>
          <a:xfrm>
            <a:off x="8441148" y="868812"/>
            <a:ext cx="723751" cy="633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 rotWithShape="1">
          <a:blip r:embed="rId4">
            <a:alphaModFix/>
          </a:blip>
          <a:srcRect b="0" l="0" r="57511" t="77469"/>
          <a:stretch/>
        </p:blipFill>
        <p:spPr>
          <a:xfrm>
            <a:off x="7693688" y="1706134"/>
            <a:ext cx="808275" cy="761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 rotWithShape="1">
          <a:blip r:embed="rId5">
            <a:alphaModFix/>
          </a:blip>
          <a:srcRect b="47831" l="6841" r="50429" t="28480"/>
          <a:stretch/>
        </p:blipFill>
        <p:spPr>
          <a:xfrm>
            <a:off x="8448689" y="3439203"/>
            <a:ext cx="654350" cy="644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 rotWithShape="1">
          <a:blip r:embed="rId4">
            <a:alphaModFix/>
          </a:blip>
          <a:srcRect b="73695" l="0" r="46649" t="0"/>
          <a:stretch/>
        </p:blipFill>
        <p:spPr>
          <a:xfrm>
            <a:off x="7209825" y="4218108"/>
            <a:ext cx="723751" cy="634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 rotWithShape="1">
          <a:blip r:embed="rId4">
            <a:alphaModFix/>
          </a:blip>
          <a:srcRect b="44869" l="57513" r="0" t="26030"/>
          <a:stretch/>
        </p:blipFill>
        <p:spPr>
          <a:xfrm>
            <a:off x="8474775" y="98523"/>
            <a:ext cx="602184" cy="733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/>
          <p:cNvPicPr preferRelativeResize="0"/>
          <p:nvPr/>
        </p:nvPicPr>
        <p:blipFill rotWithShape="1">
          <a:blip r:embed="rId6">
            <a:alphaModFix/>
          </a:blip>
          <a:srcRect b="8567" l="68053" r="0" t="67001"/>
          <a:stretch/>
        </p:blipFill>
        <p:spPr>
          <a:xfrm>
            <a:off x="8475850" y="1642274"/>
            <a:ext cx="654350" cy="889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 rotWithShape="1">
          <a:blip r:embed="rId5">
            <a:alphaModFix/>
          </a:blip>
          <a:srcRect b="46465" l="53388" r="0" t="26970"/>
          <a:stretch/>
        </p:blipFill>
        <p:spPr>
          <a:xfrm>
            <a:off x="6868048" y="86799"/>
            <a:ext cx="723751" cy="733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/>
          <p:cNvPicPr preferRelativeResize="0"/>
          <p:nvPr/>
        </p:nvPicPr>
        <p:blipFill rotWithShape="1">
          <a:blip r:embed="rId5">
            <a:alphaModFix/>
          </a:blip>
          <a:srcRect b="11269" l="0" r="50428" t="60521"/>
          <a:stretch/>
        </p:blipFill>
        <p:spPr>
          <a:xfrm>
            <a:off x="6989451" y="2558049"/>
            <a:ext cx="602176" cy="609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/>
          <p:cNvPicPr preferRelativeResize="0"/>
          <p:nvPr/>
        </p:nvPicPr>
        <p:blipFill rotWithShape="1">
          <a:blip r:embed="rId4">
            <a:alphaModFix/>
          </a:blip>
          <a:srcRect b="73695" l="57513" r="0" t="0"/>
          <a:stretch/>
        </p:blipFill>
        <p:spPr>
          <a:xfrm>
            <a:off x="8562726" y="2671592"/>
            <a:ext cx="602176" cy="66280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8" name="Google Shape;108;p14"/>
          <p:cNvGraphicFramePr/>
          <p:nvPr/>
        </p:nvGraphicFramePr>
        <p:xfrm>
          <a:off x="324850" y="185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{FA51A42D-93EF-49CE-BEC8-80050B24E01F}</a:tableStyleId>
              </a:tblPr>
              <a:tblGrid>
                <a:gridCol w="3221500"/>
                <a:gridCol w="3221500"/>
              </a:tblGrid>
              <a:tr h="768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    Healthy Foods</a:t>
                      </a:r>
                      <a:endParaRPr sz="22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       </a:t>
                      </a:r>
                      <a:r>
                        <a:rPr lang="en" sz="22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Unhealthy Foods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9" name="Google Shape;109;p14"/>
          <p:cNvSpPr txBox="1"/>
          <p:nvPr/>
        </p:nvSpPr>
        <p:spPr>
          <a:xfrm>
            <a:off x="324850" y="4347250"/>
            <a:ext cx="68070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Directions: Move the food onto the side it belongs to! Can you sort them correctly onto the HEALTHY or UNHEALTHY side?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0" name="Google Shape;110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9800" y="317475"/>
            <a:ext cx="514300" cy="5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93925" y="317475"/>
            <a:ext cx="514301" cy="514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