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6.png"/><Relationship Id="rId84" Type="http://schemas.openxmlformats.org/officeDocument/2006/relationships/image" Target="../media/image33.png"/><Relationship Id="rId83" Type="http://schemas.openxmlformats.org/officeDocument/2006/relationships/hyperlink" Target="https://safeshare.tv/x/ss5fb0767999dde#" TargetMode="External"/><Relationship Id="rId42" Type="http://schemas.openxmlformats.org/officeDocument/2006/relationships/image" Target="../media/image37.png"/><Relationship Id="rId86" Type="http://schemas.openxmlformats.org/officeDocument/2006/relationships/image" Target="../media/image42.png"/><Relationship Id="rId41" Type="http://schemas.openxmlformats.org/officeDocument/2006/relationships/hyperlink" Target="https://safeshare.tv/x/ss5fb0735a3af33#" TargetMode="External"/><Relationship Id="rId85" Type="http://schemas.openxmlformats.org/officeDocument/2006/relationships/hyperlink" Target="https://www.abcya.com/games/hanukkah_dreidel" TargetMode="External"/><Relationship Id="rId44" Type="http://schemas.openxmlformats.org/officeDocument/2006/relationships/image" Target="../media/image12.png"/><Relationship Id="rId88" Type="http://schemas.openxmlformats.org/officeDocument/2006/relationships/image" Target="../media/image38.png"/><Relationship Id="rId43" Type="http://schemas.openxmlformats.org/officeDocument/2006/relationships/hyperlink" Target="https://safeshare.tv/x/ss5fb07468932a4#" TargetMode="External"/><Relationship Id="rId87" Type="http://schemas.openxmlformats.org/officeDocument/2006/relationships/hyperlink" Target="https://www.abcya.com/games/hanukkah_word_search" TargetMode="External"/><Relationship Id="rId46" Type="http://schemas.openxmlformats.org/officeDocument/2006/relationships/hyperlink" Target="https://safeshare.tv/x/ss5fb0771f2b859#" TargetMode="External"/><Relationship Id="rId45" Type="http://schemas.openxmlformats.org/officeDocument/2006/relationships/image" Target="../media/image30.png"/><Relationship Id="rId80" Type="http://schemas.openxmlformats.org/officeDocument/2006/relationships/image" Target="../media/image39.jpg"/><Relationship Id="rId82" Type="http://schemas.openxmlformats.org/officeDocument/2006/relationships/image" Target="../media/image41.jpg"/><Relationship Id="rId81" Type="http://schemas.openxmlformats.org/officeDocument/2006/relationships/hyperlink" Target="https://safeshare.tv/x/ss5fb05ed690e49#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hyperlink" Target="https://safeshare.tv/x/ss5fb05dce62186#" TargetMode="External"/><Relationship Id="rId48" Type="http://schemas.openxmlformats.org/officeDocument/2006/relationships/image" Target="../media/image18.png"/><Relationship Id="rId47" Type="http://schemas.openxmlformats.org/officeDocument/2006/relationships/image" Target="../media/image22.png"/><Relationship Id="rId49" Type="http://schemas.openxmlformats.org/officeDocument/2006/relationships/image" Target="../media/image19.png"/><Relationship Id="rId5" Type="http://schemas.openxmlformats.org/officeDocument/2006/relationships/hyperlink" Target="https://safeshare.tv/x/ss5fb05d205fe78#" TargetMode="External"/><Relationship Id="rId6" Type="http://schemas.openxmlformats.org/officeDocument/2006/relationships/image" Target="../media/image1.png"/><Relationship Id="rId7" Type="http://schemas.openxmlformats.org/officeDocument/2006/relationships/hyperlink" Target="https://safeshare.tv/x/ss5fb05d72565c7#" TargetMode="External"/><Relationship Id="rId8" Type="http://schemas.openxmlformats.org/officeDocument/2006/relationships/image" Target="../media/image7.png"/><Relationship Id="rId73" Type="http://schemas.openxmlformats.org/officeDocument/2006/relationships/hyperlink" Target="https://safeshare.tv/x/ss5fb0537393d13#" TargetMode="External"/><Relationship Id="rId72" Type="http://schemas.openxmlformats.org/officeDocument/2006/relationships/image" Target="../media/image23.png"/><Relationship Id="rId31" Type="http://schemas.openxmlformats.org/officeDocument/2006/relationships/hyperlink" Target="https://safeshare.tv/x/ss5fb06e2f67452#" TargetMode="External"/><Relationship Id="rId75" Type="http://schemas.openxmlformats.org/officeDocument/2006/relationships/hyperlink" Target="https://safeshare.tv/x/Npxn5ejDNp4#" TargetMode="External"/><Relationship Id="rId30" Type="http://schemas.openxmlformats.org/officeDocument/2006/relationships/image" Target="../media/image8.png"/><Relationship Id="rId74" Type="http://schemas.openxmlformats.org/officeDocument/2006/relationships/image" Target="../media/image36.png"/><Relationship Id="rId33" Type="http://schemas.openxmlformats.org/officeDocument/2006/relationships/hyperlink" Target="https://safeshare.tv/x/ss5fb06f4b3aeb1#" TargetMode="External"/><Relationship Id="rId77" Type="http://schemas.openxmlformats.org/officeDocument/2006/relationships/hyperlink" Target="https://safeshare.tv/x/SoJfBRy9Pdc#" TargetMode="External"/><Relationship Id="rId32" Type="http://schemas.openxmlformats.org/officeDocument/2006/relationships/image" Target="../media/image11.png"/><Relationship Id="rId76" Type="http://schemas.openxmlformats.org/officeDocument/2006/relationships/image" Target="../media/image34.png"/><Relationship Id="rId35" Type="http://schemas.openxmlformats.org/officeDocument/2006/relationships/hyperlink" Target="https://safeshare.tv/x/Ra7jy9baBi0#" TargetMode="External"/><Relationship Id="rId79" Type="http://schemas.openxmlformats.org/officeDocument/2006/relationships/hyperlink" Target="https://safeshare.tv/x/ss5fb0725a9a91d#" TargetMode="External"/><Relationship Id="rId34" Type="http://schemas.openxmlformats.org/officeDocument/2006/relationships/image" Target="../media/image5.png"/><Relationship Id="rId78" Type="http://schemas.openxmlformats.org/officeDocument/2006/relationships/image" Target="../media/image40.png"/><Relationship Id="rId71" Type="http://schemas.openxmlformats.org/officeDocument/2006/relationships/hyperlink" Target="https://safeshare.tv/x/cWtvwM5zJr8#" TargetMode="External"/><Relationship Id="rId70" Type="http://schemas.openxmlformats.org/officeDocument/2006/relationships/image" Target="../media/image31.png"/><Relationship Id="rId37" Type="http://schemas.openxmlformats.org/officeDocument/2006/relationships/hyperlink" Target="https://safeshare.tv/x/ss5fb072afb0d7e#" TargetMode="External"/><Relationship Id="rId36" Type="http://schemas.openxmlformats.org/officeDocument/2006/relationships/image" Target="../media/image25.png"/><Relationship Id="rId39" Type="http://schemas.openxmlformats.org/officeDocument/2006/relationships/hyperlink" Target="https://safeshare.tv/x/1-B2LYIRGj4#" TargetMode="External"/><Relationship Id="rId38" Type="http://schemas.openxmlformats.org/officeDocument/2006/relationships/image" Target="../media/image13.png"/><Relationship Id="rId62" Type="http://schemas.openxmlformats.org/officeDocument/2006/relationships/image" Target="../media/image43.png"/><Relationship Id="rId61" Type="http://schemas.openxmlformats.org/officeDocument/2006/relationships/hyperlink" Target="https://safeshare.tv/x/w3GMGvITkUU#" TargetMode="External"/><Relationship Id="rId20" Type="http://schemas.openxmlformats.org/officeDocument/2006/relationships/image" Target="../media/image26.png"/><Relationship Id="rId64" Type="http://schemas.openxmlformats.org/officeDocument/2006/relationships/image" Target="../media/image46.png"/><Relationship Id="rId63" Type="http://schemas.openxmlformats.org/officeDocument/2006/relationships/hyperlink" Target="https://safeshare.tv/x/Di_XOxWqFBs#" TargetMode="External"/><Relationship Id="rId22" Type="http://schemas.openxmlformats.org/officeDocument/2006/relationships/image" Target="../media/image27.png"/><Relationship Id="rId66" Type="http://schemas.openxmlformats.org/officeDocument/2006/relationships/image" Target="../media/image29.png"/><Relationship Id="rId21" Type="http://schemas.openxmlformats.org/officeDocument/2006/relationships/hyperlink" Target="https://safeshare.tv/x/LHmoM2CDnBA#" TargetMode="External"/><Relationship Id="rId65" Type="http://schemas.openxmlformats.org/officeDocument/2006/relationships/hyperlink" Target="https://safeshare.tv/x/ss5fb04f62a767a#" TargetMode="External"/><Relationship Id="rId24" Type="http://schemas.openxmlformats.org/officeDocument/2006/relationships/image" Target="../media/image4.png"/><Relationship Id="rId68" Type="http://schemas.openxmlformats.org/officeDocument/2006/relationships/image" Target="../media/image44.png"/><Relationship Id="rId23" Type="http://schemas.openxmlformats.org/officeDocument/2006/relationships/hyperlink" Target="https://safeshare.tv/x/ss5fb06bd927204#" TargetMode="External"/><Relationship Id="rId67" Type="http://schemas.openxmlformats.org/officeDocument/2006/relationships/hyperlink" Target="https://safeshare.tv/x/ss5fb04cdf47dc6#" TargetMode="External"/><Relationship Id="rId60" Type="http://schemas.openxmlformats.org/officeDocument/2006/relationships/image" Target="../media/image32.png"/><Relationship Id="rId26" Type="http://schemas.openxmlformats.org/officeDocument/2006/relationships/image" Target="../media/image45.png"/><Relationship Id="rId25" Type="http://schemas.openxmlformats.org/officeDocument/2006/relationships/hyperlink" Target="https://safeshare.tv/x/ss5fb06c10a65b4#" TargetMode="External"/><Relationship Id="rId69" Type="http://schemas.openxmlformats.org/officeDocument/2006/relationships/hyperlink" Target="https://safeshare.tv/x/ss5fb04e2b127ff#" TargetMode="External"/><Relationship Id="rId28" Type="http://schemas.openxmlformats.org/officeDocument/2006/relationships/image" Target="../media/image14.png"/><Relationship Id="rId27" Type="http://schemas.openxmlformats.org/officeDocument/2006/relationships/hyperlink" Target="https://safeshare.tv/x/ss5fb0695cde134#" TargetMode="External"/><Relationship Id="rId29" Type="http://schemas.openxmlformats.org/officeDocument/2006/relationships/hyperlink" Target="https://safeshare.tv/x/ss5fb07207557bc#" TargetMode="External"/><Relationship Id="rId51" Type="http://schemas.openxmlformats.org/officeDocument/2006/relationships/image" Target="../media/image21.png"/><Relationship Id="rId50" Type="http://schemas.openxmlformats.org/officeDocument/2006/relationships/hyperlink" Target="https://safeshare.tv/x/ss5fb077abab560#" TargetMode="External"/><Relationship Id="rId53" Type="http://schemas.openxmlformats.org/officeDocument/2006/relationships/hyperlink" Target="https://safeshare.tv/x/ss5fb077f337eb1#" TargetMode="External"/><Relationship Id="rId52" Type="http://schemas.openxmlformats.org/officeDocument/2006/relationships/image" Target="../media/image17.png"/><Relationship Id="rId11" Type="http://schemas.openxmlformats.org/officeDocument/2006/relationships/hyperlink" Target="https://safeshare.tv/x/6yCEHxwf9lY#" TargetMode="External"/><Relationship Id="rId55" Type="http://schemas.openxmlformats.org/officeDocument/2006/relationships/hyperlink" Target="https://safeshare.tv/x/ss5fb04ecd02ae8#" TargetMode="External"/><Relationship Id="rId10" Type="http://schemas.openxmlformats.org/officeDocument/2006/relationships/image" Target="../media/image20.jpg"/><Relationship Id="rId54" Type="http://schemas.openxmlformats.org/officeDocument/2006/relationships/image" Target="../media/image24.png"/><Relationship Id="rId13" Type="http://schemas.openxmlformats.org/officeDocument/2006/relationships/hyperlink" Target="https://safeshare.tv/x/CwciDNC0vMU#" TargetMode="External"/><Relationship Id="rId57" Type="http://schemas.openxmlformats.org/officeDocument/2006/relationships/hyperlink" Target="https://safeshare.tv/x/ss5fb04f1773b83#" TargetMode="External"/><Relationship Id="rId12" Type="http://schemas.openxmlformats.org/officeDocument/2006/relationships/image" Target="../media/image15.png"/><Relationship Id="rId56" Type="http://schemas.openxmlformats.org/officeDocument/2006/relationships/image" Target="../media/image28.png"/><Relationship Id="rId15" Type="http://schemas.openxmlformats.org/officeDocument/2006/relationships/hyperlink" Target="https://safeshare.tv/x/ss5fb069c11b899#" TargetMode="External"/><Relationship Id="rId59" Type="http://schemas.openxmlformats.org/officeDocument/2006/relationships/hyperlink" Target="https://safeshare.tv/x/ss5fb06fcc35d2a#" TargetMode="External"/><Relationship Id="rId14" Type="http://schemas.openxmlformats.org/officeDocument/2006/relationships/image" Target="../media/image10.jpg"/><Relationship Id="rId58" Type="http://schemas.openxmlformats.org/officeDocument/2006/relationships/image" Target="../media/image35.png"/><Relationship Id="rId17" Type="http://schemas.openxmlformats.org/officeDocument/2006/relationships/hyperlink" Target="https://safeshare.tv/x/ss5fb06a57411f6#" TargetMode="External"/><Relationship Id="rId16" Type="http://schemas.openxmlformats.org/officeDocument/2006/relationships/image" Target="../media/image2.png"/><Relationship Id="rId19" Type="http://schemas.openxmlformats.org/officeDocument/2006/relationships/hyperlink" Target="https://safeshare.tv/x/2saa8EQdTzI#" TargetMode="External"/><Relationship Id="rId1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7769" l="6337" r="6841" t="16283"/>
          <a:stretch/>
        </p:blipFill>
        <p:spPr>
          <a:xfrm>
            <a:off x="1998225" y="2827075"/>
            <a:ext cx="5395125" cy="236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72100" y="3008025"/>
            <a:ext cx="528875" cy="57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4200" y="2975300"/>
            <a:ext cx="489775" cy="61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97200" y="2971100"/>
            <a:ext cx="52887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31574" y="2991662"/>
            <a:ext cx="523525" cy="57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179525" y="3000325"/>
            <a:ext cx="523525" cy="57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342675" y="2983369"/>
            <a:ext cx="599950" cy="539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372100" y="3660812"/>
            <a:ext cx="483450" cy="57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900975" y="3652000"/>
            <a:ext cx="469376" cy="6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360675" y="4313600"/>
            <a:ext cx="523525" cy="52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415775" y="3652125"/>
            <a:ext cx="483450" cy="59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4415" l="0" r="0" t="0"/>
          <a:stretch/>
        </p:blipFill>
        <p:spPr>
          <a:xfrm>
            <a:off x="3944650" y="3664300"/>
            <a:ext cx="467475" cy="588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745587" y="3008694"/>
            <a:ext cx="528875" cy="539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921827" y="4313588"/>
            <a:ext cx="528875" cy="527589"/>
          </a:xfrm>
          <a:prstGeom prst="rect">
            <a:avLst/>
          </a:prstGeom>
          <a:noFill/>
          <a:ln cap="flat" cmpd="sng" w="952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910026" y="3640925"/>
            <a:ext cx="421775" cy="58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374577" y="3647100"/>
            <a:ext cx="528876" cy="5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472450" y="3642550"/>
            <a:ext cx="467500" cy="54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009400" y="4357875"/>
            <a:ext cx="483450" cy="52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537775" y="4307550"/>
            <a:ext cx="421775" cy="580950"/>
          </a:xfrm>
          <a:prstGeom prst="rect">
            <a:avLst/>
          </a:prstGeom>
          <a:noFill/>
          <a:ln cap="flat" cmpd="sng" w="9525">
            <a:solidFill>
              <a:srgbClr val="A2C4C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5459973" y="4298875"/>
            <a:ext cx="421775" cy="588275"/>
          </a:xfrm>
          <a:prstGeom prst="rect">
            <a:avLst/>
          </a:prstGeom>
          <a:noFill/>
          <a:ln cap="flat" cmpd="sng" w="952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0" l="3947" r="0" t="0"/>
          <a:stretch/>
        </p:blipFill>
        <p:spPr>
          <a:xfrm>
            <a:off x="6392625" y="4278269"/>
            <a:ext cx="627150" cy="621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45">
            <a:alphaModFix/>
          </a:blip>
          <a:srcRect b="0" l="0" r="0" t="13449"/>
          <a:stretch/>
        </p:blipFill>
        <p:spPr>
          <a:xfrm>
            <a:off x="2498500" y="23475"/>
            <a:ext cx="4146999" cy="8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4312385" y="2060172"/>
            <a:ext cx="690874" cy="745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48">
            <a:alphaModFix/>
          </a:blip>
          <a:srcRect b="28117" l="1453" r="35335" t="14628"/>
          <a:stretch/>
        </p:blipFill>
        <p:spPr>
          <a:xfrm>
            <a:off x="4275150" y="2566374"/>
            <a:ext cx="765326" cy="34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 rotWithShape="1">
          <a:blip r:embed="rId49">
            <a:alphaModFix/>
          </a:blip>
          <a:srcRect b="15053" l="3883" r="0" t="31564"/>
          <a:stretch/>
        </p:blipFill>
        <p:spPr>
          <a:xfrm flipH="1">
            <a:off x="2088578" y="2666913"/>
            <a:ext cx="700457" cy="25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0" name="Google Shape;80;p13">
            <a:hlinkClick r:id="rId50"/>
          </p:cNvPr>
          <p:cNvPicPr preferRelativeResize="0"/>
          <p:nvPr/>
        </p:nvPicPr>
        <p:blipFill rotWithShape="1">
          <a:blip r:embed="rId51">
            <a:alphaModFix/>
          </a:blip>
          <a:srcRect b="0" l="87282" r="0" t="66503"/>
          <a:stretch/>
        </p:blipFill>
        <p:spPr>
          <a:xfrm rot="751677">
            <a:off x="2068849" y="2395048"/>
            <a:ext cx="348531" cy="689254"/>
          </a:xfrm>
          <a:prstGeom prst="rect">
            <a:avLst/>
          </a:prstGeom>
          <a:noFill/>
          <a:ln>
            <a:noFill/>
          </a:ln>
          <a:effectLst>
            <a:outerShdw rotWithShape="0" algn="bl" dir="8100000" dist="47625">
              <a:srgbClr val="000000">
                <a:alpha val="50000"/>
              </a:srgbClr>
            </a:outerShdw>
          </a:effectLst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52">
            <a:alphaModFix/>
          </a:blip>
          <a:srcRect b="20799" l="13068" r="72834" t="62292"/>
          <a:stretch/>
        </p:blipFill>
        <p:spPr>
          <a:xfrm>
            <a:off x="935262" y="-12"/>
            <a:ext cx="765301" cy="6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 rotWithShape="1">
          <a:blip r:embed="rId52">
            <a:alphaModFix/>
          </a:blip>
          <a:srcRect b="20799" l="13068" r="72834" t="62292"/>
          <a:stretch/>
        </p:blipFill>
        <p:spPr>
          <a:xfrm>
            <a:off x="7615087" y="-12"/>
            <a:ext cx="765301" cy="6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6648600" y="2266225"/>
            <a:ext cx="690875" cy="6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241150" y="1017475"/>
            <a:ext cx="797250" cy="499603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6225200" y="1000151"/>
            <a:ext cx="765325" cy="493443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5946225" y="3657825"/>
            <a:ext cx="483450" cy="52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5903438" y="4293686"/>
            <a:ext cx="467500" cy="58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4432100" y="3648800"/>
            <a:ext cx="421773" cy="604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3594600" y="2360875"/>
            <a:ext cx="528900" cy="51747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3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4219195" y="1138971"/>
            <a:ext cx="877238" cy="493449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5176850" y="2323800"/>
            <a:ext cx="528900" cy="51747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3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5229988" y="1568915"/>
            <a:ext cx="877250" cy="49126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3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3165450" y="1544037"/>
            <a:ext cx="920175" cy="54102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3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2215200" y="1805865"/>
            <a:ext cx="797250" cy="44646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3">
            <a:hlinkClick r:id="rId77"/>
          </p:cNvPr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6230438" y="1781200"/>
            <a:ext cx="797232" cy="44645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3">
            <a:hlinkClick r:id="rId79"/>
          </p:cNvPr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3488313" y="4357875"/>
            <a:ext cx="483450" cy="52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81"/>
          </p:cNvPr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4117363" y="3006838"/>
            <a:ext cx="489775" cy="5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>
            <a:hlinkClick r:id="rId83"/>
          </p:cNvPr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5004475" y="4296800"/>
            <a:ext cx="421775" cy="54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85"/>
          </p:cNvPr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>
            <a:off x="2841450" y="2371438"/>
            <a:ext cx="528900" cy="51747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3">
            <a:hlinkClick r:id="rId87"/>
          </p:cNvPr>
          <p:cNvPicPr preferRelativeResize="0"/>
          <p:nvPr/>
        </p:nvPicPr>
        <p:blipFill>
          <a:blip r:embed="rId88">
            <a:alphaModFix/>
          </a:blip>
          <a:stretch>
            <a:fillRect/>
          </a:stretch>
        </p:blipFill>
        <p:spPr>
          <a:xfrm>
            <a:off x="5991550" y="2346576"/>
            <a:ext cx="523525" cy="49345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