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Coming Soon"/>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3" Type="http://schemas.openxmlformats.org/officeDocument/2006/relationships/font" Target="fonts/ComingSoon-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9d29f8d8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9d29f8d8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a68e65e18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a68e65e18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a68e65e18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a68e65e18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a68e65e18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a68e65e18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a68e65e18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a68e65e18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a68e65e18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a68e65e18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a68e65e184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a68e65e184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a68e65e18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a68e65e18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a68e65e18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a68e65e18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a68e65e184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a68e65e18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a68e65e184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a68e65e184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a68e65e18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a68e65e18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a68e65e184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a68e65e184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a68e65e18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a68e65e18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a68e65e18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a68e65e18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a68e65e18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a68e65e18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a68e65e18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a68e65e18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image" Target="../media/image20.png"/><Relationship Id="rId20" Type="http://schemas.openxmlformats.org/officeDocument/2006/relationships/slide" Target="/ppt/slides/slide8.xml"/><Relationship Id="rId42" Type="http://schemas.openxmlformats.org/officeDocument/2006/relationships/image" Target="../media/image13.png"/><Relationship Id="rId41" Type="http://schemas.openxmlformats.org/officeDocument/2006/relationships/image" Target="../media/image35.png"/><Relationship Id="rId22" Type="http://schemas.openxmlformats.org/officeDocument/2006/relationships/slide" Target="/ppt/slides/slide9.xml"/><Relationship Id="rId44" Type="http://schemas.openxmlformats.org/officeDocument/2006/relationships/image" Target="../media/image21.png"/><Relationship Id="rId21" Type="http://schemas.openxmlformats.org/officeDocument/2006/relationships/image" Target="../media/image15.png"/><Relationship Id="rId43" Type="http://schemas.openxmlformats.org/officeDocument/2006/relationships/image" Target="../media/image17.png"/><Relationship Id="rId24" Type="http://schemas.openxmlformats.org/officeDocument/2006/relationships/slide" Target="/ppt/slides/slide10.xml"/><Relationship Id="rId46" Type="http://schemas.openxmlformats.org/officeDocument/2006/relationships/image" Target="../media/image28.png"/><Relationship Id="rId23" Type="http://schemas.openxmlformats.org/officeDocument/2006/relationships/image" Target="../media/image7.png"/><Relationship Id="rId45"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8.png"/><Relationship Id="rId9" Type="http://schemas.openxmlformats.org/officeDocument/2006/relationships/slide" Target="/ppt/slides/slide3.xml"/><Relationship Id="rId26" Type="http://schemas.openxmlformats.org/officeDocument/2006/relationships/slide" Target="/ppt/slides/slide11.xml"/><Relationship Id="rId25" Type="http://schemas.openxmlformats.org/officeDocument/2006/relationships/image" Target="../media/image3.png"/><Relationship Id="rId28" Type="http://schemas.openxmlformats.org/officeDocument/2006/relationships/slide" Target="/ppt/slides/slide12.xml"/><Relationship Id="rId27"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6.png"/><Relationship Id="rId29" Type="http://schemas.openxmlformats.org/officeDocument/2006/relationships/image" Target="../media/image4.png"/><Relationship Id="rId7" Type="http://schemas.openxmlformats.org/officeDocument/2006/relationships/slide" Target="/ppt/slides/slide2.xml"/><Relationship Id="rId8" Type="http://schemas.openxmlformats.org/officeDocument/2006/relationships/image" Target="../media/image5.png"/><Relationship Id="rId31" Type="http://schemas.openxmlformats.org/officeDocument/2006/relationships/image" Target="../media/image2.png"/><Relationship Id="rId30" Type="http://schemas.openxmlformats.org/officeDocument/2006/relationships/slide" Target="/ppt/slides/slide13.xml"/><Relationship Id="rId11" Type="http://schemas.openxmlformats.org/officeDocument/2006/relationships/slide" Target="/ppt/slides/slide4.xml"/><Relationship Id="rId33" Type="http://schemas.openxmlformats.org/officeDocument/2006/relationships/image" Target="../media/image18.png"/><Relationship Id="rId10" Type="http://schemas.openxmlformats.org/officeDocument/2006/relationships/image" Target="../media/image44.png"/><Relationship Id="rId32" Type="http://schemas.openxmlformats.org/officeDocument/2006/relationships/slide" Target="/ppt/slides/slide14.xml"/><Relationship Id="rId13" Type="http://schemas.openxmlformats.org/officeDocument/2006/relationships/slide" Target="/ppt/slides/slide5.xml"/><Relationship Id="rId35" Type="http://schemas.openxmlformats.org/officeDocument/2006/relationships/image" Target="../media/image14.png"/><Relationship Id="rId12" Type="http://schemas.openxmlformats.org/officeDocument/2006/relationships/image" Target="../media/image43.png"/><Relationship Id="rId34" Type="http://schemas.openxmlformats.org/officeDocument/2006/relationships/slide" Target="/ppt/slides/slide15.xml"/><Relationship Id="rId15" Type="http://schemas.openxmlformats.org/officeDocument/2006/relationships/slide" Target="/ppt/slides/slide6.xml"/><Relationship Id="rId37" Type="http://schemas.openxmlformats.org/officeDocument/2006/relationships/image" Target="../media/image22.png"/><Relationship Id="rId14" Type="http://schemas.openxmlformats.org/officeDocument/2006/relationships/image" Target="../media/image12.png"/><Relationship Id="rId36" Type="http://schemas.openxmlformats.org/officeDocument/2006/relationships/slide" Target="/ppt/slides/slide16.xml"/><Relationship Id="rId17" Type="http://schemas.openxmlformats.org/officeDocument/2006/relationships/slide" Target="/ppt/slides/slide7.xml"/><Relationship Id="rId39" Type="http://schemas.openxmlformats.org/officeDocument/2006/relationships/slide" Target="/ppt/slides/slide17.xml"/><Relationship Id="rId16" Type="http://schemas.openxmlformats.org/officeDocument/2006/relationships/image" Target="../media/image6.png"/><Relationship Id="rId38" Type="http://schemas.openxmlformats.org/officeDocument/2006/relationships/image" Target="../media/image30.png"/><Relationship Id="rId19" Type="http://schemas.openxmlformats.org/officeDocument/2006/relationships/image" Target="../media/image25.png"/><Relationship Id="rId18"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4M22iuANJgo" TargetMode="External"/><Relationship Id="rId4"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4SYRWePCUfg" TargetMode="External"/><Relationship Id="rId4" Type="http://schemas.openxmlformats.org/officeDocument/2006/relationships/image" Target="../media/image2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nii3IXCER1E" TargetMode="External"/><Relationship Id="rId4" Type="http://schemas.openxmlformats.org/officeDocument/2006/relationships/image" Target="../media/image2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9HIQzZC1ejA" TargetMode="External"/><Relationship Id="rId4" Type="http://schemas.openxmlformats.org/officeDocument/2006/relationships/image" Target="../media/image2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CZm1WyLBww" TargetMode="External"/><Relationship Id="rId4" Type="http://schemas.openxmlformats.org/officeDocument/2006/relationships/image" Target="../media/image2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mwu6iZsqllA" TargetMode="External"/><Relationship Id="rId4" Type="http://schemas.openxmlformats.org/officeDocument/2006/relationships/image" Target="../media/image3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Tpqz6-ECBuk" TargetMode="External"/><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_QALgX4HIuk" TargetMode="External"/><Relationship Id="rId4" Type="http://schemas.openxmlformats.org/officeDocument/2006/relationships/image" Target="../media/image3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aZv3Yg96QA8" TargetMode="External"/><Relationship Id="rId4" Type="http://schemas.openxmlformats.org/officeDocument/2006/relationships/image" Target="../media/image3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ybWzBggopxk" TargetMode="External"/><Relationship Id="rId4" Type="http://schemas.openxmlformats.org/officeDocument/2006/relationships/image" Target="../media/image4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V7vGcqKdpFs" TargetMode="External"/><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tWUn7jcSZN4" TargetMode="External"/><Relationship Id="rId4" Type="http://schemas.openxmlformats.org/officeDocument/2006/relationships/image" Target="../media/image3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iPd6F3z8_Kc" TargetMode="External"/><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oWQxWQbc6JA" TargetMode="External"/><Relationship Id="rId4" Type="http://schemas.openxmlformats.org/officeDocument/2006/relationships/image" Target="../media/image4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youtube.com/watch?v=Ra7jy9baBi0" TargetMode="External"/><Relationship Id="rId4" Type="http://schemas.openxmlformats.org/officeDocument/2006/relationships/image" Target="../media/image4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youtube.com/watch?v=GNqLnFV9YQ4" TargetMode="External"/><Relationship Id="rId4"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52400" y="152400"/>
            <a:ext cx="8826124" cy="4811400"/>
          </a:xfrm>
          <a:prstGeom prst="rect">
            <a:avLst/>
          </a:prstGeom>
          <a:noFill/>
          <a:ln>
            <a:noFill/>
          </a:ln>
        </p:spPr>
      </p:pic>
      <p:pic>
        <p:nvPicPr>
          <p:cNvPr id="55" name="Google Shape;55;p13"/>
          <p:cNvPicPr preferRelativeResize="0"/>
          <p:nvPr/>
        </p:nvPicPr>
        <p:blipFill rotWithShape="1">
          <a:blip r:embed="rId4">
            <a:alphaModFix/>
          </a:blip>
          <a:srcRect b="11141" l="10931" r="11428" t="8992"/>
          <a:stretch/>
        </p:blipFill>
        <p:spPr>
          <a:xfrm>
            <a:off x="1245900" y="4166075"/>
            <a:ext cx="6302949" cy="987975"/>
          </a:xfrm>
          <a:prstGeom prst="rect">
            <a:avLst/>
          </a:prstGeom>
          <a:noFill/>
          <a:ln>
            <a:noFill/>
          </a:ln>
        </p:spPr>
      </p:pic>
      <p:sp>
        <p:nvSpPr>
          <p:cNvPr id="56" name="Google Shape;56;p13"/>
          <p:cNvSpPr/>
          <p:nvPr/>
        </p:nvSpPr>
        <p:spPr>
          <a:xfrm>
            <a:off x="2175750" y="754300"/>
            <a:ext cx="4855200" cy="3486600"/>
          </a:xfrm>
          <a:prstGeom prst="rect">
            <a:avLst/>
          </a:prstGeom>
          <a:solidFill>
            <a:srgbClr val="0AE4FB">
              <a:alpha val="2079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13"/>
          <p:cNvPicPr preferRelativeResize="0"/>
          <p:nvPr/>
        </p:nvPicPr>
        <p:blipFill>
          <a:blip r:embed="rId5">
            <a:alphaModFix/>
          </a:blip>
          <a:stretch>
            <a:fillRect/>
          </a:stretch>
        </p:blipFill>
        <p:spPr>
          <a:xfrm>
            <a:off x="133925" y="135663"/>
            <a:ext cx="1214575" cy="1214575"/>
          </a:xfrm>
          <a:prstGeom prst="rect">
            <a:avLst/>
          </a:prstGeom>
          <a:noFill/>
          <a:ln>
            <a:noFill/>
          </a:ln>
        </p:spPr>
      </p:pic>
      <p:pic>
        <p:nvPicPr>
          <p:cNvPr id="58" name="Google Shape;58;p13"/>
          <p:cNvPicPr preferRelativeResize="0"/>
          <p:nvPr/>
        </p:nvPicPr>
        <p:blipFill>
          <a:blip r:embed="rId5">
            <a:alphaModFix/>
          </a:blip>
          <a:stretch>
            <a:fillRect/>
          </a:stretch>
        </p:blipFill>
        <p:spPr>
          <a:xfrm flipH="1">
            <a:off x="7753925" y="135663"/>
            <a:ext cx="1214575" cy="1214575"/>
          </a:xfrm>
          <a:prstGeom prst="rect">
            <a:avLst/>
          </a:prstGeom>
          <a:noFill/>
          <a:ln>
            <a:noFill/>
          </a:ln>
        </p:spPr>
      </p:pic>
      <p:pic>
        <p:nvPicPr>
          <p:cNvPr id="59" name="Google Shape;59;p13"/>
          <p:cNvPicPr preferRelativeResize="0"/>
          <p:nvPr/>
        </p:nvPicPr>
        <p:blipFill rotWithShape="1">
          <a:blip r:embed="rId6">
            <a:alphaModFix/>
          </a:blip>
          <a:srcRect b="9903" l="35609" r="34886" t="49755"/>
          <a:stretch/>
        </p:blipFill>
        <p:spPr>
          <a:xfrm>
            <a:off x="1824750" y="2823750"/>
            <a:ext cx="2290675" cy="1511500"/>
          </a:xfrm>
          <a:prstGeom prst="rect">
            <a:avLst/>
          </a:prstGeom>
          <a:noFill/>
          <a:ln>
            <a:noFill/>
          </a:ln>
        </p:spPr>
      </p:pic>
      <p:pic>
        <p:nvPicPr>
          <p:cNvPr id="60" name="Google Shape;60;p13"/>
          <p:cNvPicPr preferRelativeResize="0"/>
          <p:nvPr/>
        </p:nvPicPr>
        <p:blipFill rotWithShape="1">
          <a:blip r:embed="rId6">
            <a:alphaModFix/>
          </a:blip>
          <a:srcRect b="9903" l="35609" r="34886" t="49755"/>
          <a:stretch/>
        </p:blipFill>
        <p:spPr>
          <a:xfrm>
            <a:off x="3882150" y="2823750"/>
            <a:ext cx="2290675" cy="1511500"/>
          </a:xfrm>
          <a:prstGeom prst="rect">
            <a:avLst/>
          </a:prstGeom>
          <a:noFill/>
          <a:ln>
            <a:noFill/>
          </a:ln>
        </p:spPr>
      </p:pic>
      <p:pic>
        <p:nvPicPr>
          <p:cNvPr id="61" name="Google Shape;61;p13">
            <a:hlinkClick action="ppaction://hlinksldjump" r:id="rId7"/>
          </p:cNvPr>
          <p:cNvPicPr preferRelativeResize="0"/>
          <p:nvPr/>
        </p:nvPicPr>
        <p:blipFill>
          <a:blip r:embed="rId8">
            <a:alphaModFix/>
          </a:blip>
          <a:stretch>
            <a:fillRect/>
          </a:stretch>
        </p:blipFill>
        <p:spPr>
          <a:xfrm>
            <a:off x="2020800" y="2916150"/>
            <a:ext cx="627150" cy="627150"/>
          </a:xfrm>
          <a:prstGeom prst="rect">
            <a:avLst/>
          </a:prstGeom>
          <a:noFill/>
          <a:ln>
            <a:noFill/>
          </a:ln>
        </p:spPr>
      </p:pic>
      <p:pic>
        <p:nvPicPr>
          <p:cNvPr id="62" name="Google Shape;62;p13">
            <a:hlinkClick action="ppaction://hlinksldjump" r:id="rId9"/>
          </p:cNvPr>
          <p:cNvPicPr preferRelativeResize="0"/>
          <p:nvPr/>
        </p:nvPicPr>
        <p:blipFill>
          <a:blip r:embed="rId10">
            <a:alphaModFix/>
          </a:blip>
          <a:stretch>
            <a:fillRect/>
          </a:stretch>
        </p:blipFill>
        <p:spPr>
          <a:xfrm>
            <a:off x="2681423" y="2873713"/>
            <a:ext cx="627147" cy="643738"/>
          </a:xfrm>
          <a:prstGeom prst="rect">
            <a:avLst/>
          </a:prstGeom>
          <a:noFill/>
          <a:ln>
            <a:noFill/>
          </a:ln>
        </p:spPr>
      </p:pic>
      <p:pic>
        <p:nvPicPr>
          <p:cNvPr id="63" name="Google Shape;63;p13">
            <a:hlinkClick action="ppaction://hlinksldjump" r:id="rId11"/>
          </p:cNvPr>
          <p:cNvPicPr preferRelativeResize="0"/>
          <p:nvPr/>
        </p:nvPicPr>
        <p:blipFill>
          <a:blip r:embed="rId12">
            <a:alphaModFix/>
          </a:blip>
          <a:stretch>
            <a:fillRect/>
          </a:stretch>
        </p:blipFill>
        <p:spPr>
          <a:xfrm>
            <a:off x="3418249" y="2926212"/>
            <a:ext cx="528876" cy="528876"/>
          </a:xfrm>
          <a:prstGeom prst="rect">
            <a:avLst/>
          </a:prstGeom>
          <a:noFill/>
          <a:ln>
            <a:noFill/>
          </a:ln>
        </p:spPr>
      </p:pic>
      <p:pic>
        <p:nvPicPr>
          <p:cNvPr id="64" name="Google Shape;64;p13">
            <a:hlinkClick action="ppaction://hlinksldjump" r:id="rId13"/>
          </p:cNvPr>
          <p:cNvPicPr preferRelativeResize="0"/>
          <p:nvPr/>
        </p:nvPicPr>
        <p:blipFill>
          <a:blip r:embed="rId14">
            <a:alphaModFix/>
          </a:blip>
          <a:stretch>
            <a:fillRect/>
          </a:stretch>
        </p:blipFill>
        <p:spPr>
          <a:xfrm>
            <a:off x="2006672" y="3716563"/>
            <a:ext cx="528875" cy="528900"/>
          </a:xfrm>
          <a:prstGeom prst="rect">
            <a:avLst/>
          </a:prstGeom>
          <a:noFill/>
          <a:ln>
            <a:noFill/>
          </a:ln>
        </p:spPr>
      </p:pic>
      <p:pic>
        <p:nvPicPr>
          <p:cNvPr id="65" name="Google Shape;65;p13">
            <a:hlinkClick action="ppaction://hlinksldjump" r:id="rId15"/>
          </p:cNvPr>
          <p:cNvPicPr preferRelativeResize="0"/>
          <p:nvPr/>
        </p:nvPicPr>
        <p:blipFill>
          <a:blip r:embed="rId16">
            <a:alphaModFix/>
          </a:blip>
          <a:stretch>
            <a:fillRect/>
          </a:stretch>
        </p:blipFill>
        <p:spPr>
          <a:xfrm>
            <a:off x="2690575" y="3711494"/>
            <a:ext cx="528875" cy="539036"/>
          </a:xfrm>
          <a:prstGeom prst="rect">
            <a:avLst/>
          </a:prstGeom>
          <a:noFill/>
          <a:ln>
            <a:noFill/>
          </a:ln>
        </p:spPr>
      </p:pic>
      <p:pic>
        <p:nvPicPr>
          <p:cNvPr id="66" name="Google Shape;66;p13">
            <a:hlinkClick action="ppaction://hlinksldjump" r:id="rId17"/>
          </p:cNvPr>
          <p:cNvPicPr preferRelativeResize="0"/>
          <p:nvPr/>
        </p:nvPicPr>
        <p:blipFill>
          <a:blip r:embed="rId18">
            <a:alphaModFix/>
          </a:blip>
          <a:stretch>
            <a:fillRect/>
          </a:stretch>
        </p:blipFill>
        <p:spPr>
          <a:xfrm>
            <a:off x="3427363" y="3711512"/>
            <a:ext cx="467500" cy="539025"/>
          </a:xfrm>
          <a:prstGeom prst="rect">
            <a:avLst/>
          </a:prstGeom>
          <a:noFill/>
          <a:ln>
            <a:noFill/>
          </a:ln>
        </p:spPr>
      </p:pic>
      <p:pic>
        <p:nvPicPr>
          <p:cNvPr id="67" name="Google Shape;67;p13"/>
          <p:cNvPicPr preferRelativeResize="0"/>
          <p:nvPr/>
        </p:nvPicPr>
        <p:blipFill rotWithShape="1">
          <a:blip r:embed="rId6">
            <a:alphaModFix/>
          </a:blip>
          <a:srcRect b="9903" l="35609" r="34886" t="49755"/>
          <a:stretch/>
        </p:blipFill>
        <p:spPr>
          <a:xfrm>
            <a:off x="5939550" y="2823750"/>
            <a:ext cx="1471925" cy="1511500"/>
          </a:xfrm>
          <a:prstGeom prst="rect">
            <a:avLst/>
          </a:prstGeom>
          <a:noFill/>
          <a:ln>
            <a:noFill/>
          </a:ln>
        </p:spPr>
      </p:pic>
      <p:pic>
        <p:nvPicPr>
          <p:cNvPr id="68" name="Google Shape;68;p13"/>
          <p:cNvPicPr preferRelativeResize="0"/>
          <p:nvPr/>
        </p:nvPicPr>
        <p:blipFill>
          <a:blip r:embed="rId19">
            <a:alphaModFix/>
          </a:blip>
          <a:stretch>
            <a:fillRect/>
          </a:stretch>
        </p:blipFill>
        <p:spPr>
          <a:xfrm>
            <a:off x="2175750" y="777650"/>
            <a:ext cx="4855200" cy="1685500"/>
          </a:xfrm>
          <a:prstGeom prst="rect">
            <a:avLst/>
          </a:prstGeom>
          <a:noFill/>
          <a:ln>
            <a:noFill/>
          </a:ln>
        </p:spPr>
      </p:pic>
      <p:pic>
        <p:nvPicPr>
          <p:cNvPr id="69" name="Google Shape;69;p13">
            <a:hlinkClick action="ppaction://hlinksldjump" r:id="rId20"/>
          </p:cNvPr>
          <p:cNvPicPr preferRelativeResize="0"/>
          <p:nvPr/>
        </p:nvPicPr>
        <p:blipFill>
          <a:blip r:embed="rId21">
            <a:alphaModFix/>
          </a:blip>
          <a:stretch>
            <a:fillRect/>
          </a:stretch>
        </p:blipFill>
        <p:spPr>
          <a:xfrm>
            <a:off x="4042298" y="2902968"/>
            <a:ext cx="627150" cy="625643"/>
          </a:xfrm>
          <a:prstGeom prst="rect">
            <a:avLst/>
          </a:prstGeom>
          <a:noFill/>
          <a:ln cap="flat" cmpd="sng" w="9525">
            <a:solidFill>
              <a:srgbClr val="3D85C6"/>
            </a:solidFill>
            <a:prstDash val="solid"/>
            <a:round/>
            <a:headEnd len="sm" w="sm" type="none"/>
            <a:tailEnd len="sm" w="sm" type="none"/>
          </a:ln>
        </p:spPr>
      </p:pic>
      <p:pic>
        <p:nvPicPr>
          <p:cNvPr id="70" name="Google Shape;70;p13">
            <a:hlinkClick action="ppaction://hlinksldjump" r:id="rId22"/>
          </p:cNvPr>
          <p:cNvPicPr preferRelativeResize="0"/>
          <p:nvPr/>
        </p:nvPicPr>
        <p:blipFill>
          <a:blip r:embed="rId23">
            <a:alphaModFix/>
          </a:blip>
          <a:stretch>
            <a:fillRect/>
          </a:stretch>
        </p:blipFill>
        <p:spPr>
          <a:xfrm>
            <a:off x="4764621" y="2943037"/>
            <a:ext cx="467500" cy="588262"/>
          </a:xfrm>
          <a:prstGeom prst="rect">
            <a:avLst/>
          </a:prstGeom>
          <a:noFill/>
          <a:ln cap="flat" cmpd="sng" w="9525">
            <a:solidFill>
              <a:srgbClr val="3D85C6"/>
            </a:solidFill>
            <a:prstDash val="solid"/>
            <a:round/>
            <a:headEnd len="sm" w="sm" type="none"/>
            <a:tailEnd len="sm" w="sm" type="none"/>
          </a:ln>
        </p:spPr>
      </p:pic>
      <p:pic>
        <p:nvPicPr>
          <p:cNvPr id="71" name="Google Shape;71;p13">
            <a:hlinkClick action="ppaction://hlinksldjump" r:id="rId24"/>
          </p:cNvPr>
          <p:cNvPicPr preferRelativeResize="0"/>
          <p:nvPr/>
        </p:nvPicPr>
        <p:blipFill rotWithShape="1">
          <a:blip r:embed="rId25">
            <a:alphaModFix/>
          </a:blip>
          <a:srcRect b="0" l="3947" r="0" t="0"/>
          <a:stretch/>
        </p:blipFill>
        <p:spPr>
          <a:xfrm>
            <a:off x="5309725" y="2928906"/>
            <a:ext cx="627150" cy="621043"/>
          </a:xfrm>
          <a:prstGeom prst="rect">
            <a:avLst/>
          </a:prstGeom>
          <a:noFill/>
          <a:ln>
            <a:noFill/>
          </a:ln>
        </p:spPr>
      </p:pic>
      <p:pic>
        <p:nvPicPr>
          <p:cNvPr id="72" name="Google Shape;72;p13">
            <a:hlinkClick action="ppaction://hlinksldjump" r:id="rId26"/>
          </p:cNvPr>
          <p:cNvPicPr preferRelativeResize="0"/>
          <p:nvPr/>
        </p:nvPicPr>
        <p:blipFill>
          <a:blip r:embed="rId27">
            <a:alphaModFix/>
          </a:blip>
          <a:stretch>
            <a:fillRect/>
          </a:stretch>
        </p:blipFill>
        <p:spPr>
          <a:xfrm>
            <a:off x="4102794" y="3668121"/>
            <a:ext cx="528875" cy="541012"/>
          </a:xfrm>
          <a:prstGeom prst="rect">
            <a:avLst/>
          </a:prstGeom>
          <a:noFill/>
          <a:ln cap="flat" cmpd="sng" w="9525">
            <a:solidFill>
              <a:srgbClr val="00FFFF"/>
            </a:solidFill>
            <a:prstDash val="solid"/>
            <a:round/>
            <a:headEnd len="sm" w="sm" type="none"/>
            <a:tailEnd len="sm" w="sm" type="none"/>
          </a:ln>
        </p:spPr>
      </p:pic>
      <p:pic>
        <p:nvPicPr>
          <p:cNvPr id="73" name="Google Shape;73;p13">
            <a:hlinkClick action="ppaction://hlinksldjump" r:id="rId28"/>
          </p:cNvPr>
          <p:cNvPicPr preferRelativeResize="0"/>
          <p:nvPr/>
        </p:nvPicPr>
        <p:blipFill>
          <a:blip r:embed="rId29">
            <a:alphaModFix/>
          </a:blip>
          <a:stretch>
            <a:fillRect/>
          </a:stretch>
        </p:blipFill>
        <p:spPr>
          <a:xfrm>
            <a:off x="4724362" y="3629238"/>
            <a:ext cx="467500" cy="587925"/>
          </a:xfrm>
          <a:prstGeom prst="rect">
            <a:avLst/>
          </a:prstGeom>
          <a:noFill/>
          <a:ln>
            <a:noFill/>
          </a:ln>
        </p:spPr>
      </p:pic>
      <p:pic>
        <p:nvPicPr>
          <p:cNvPr id="74" name="Google Shape;74;p13">
            <a:hlinkClick action="ppaction://hlinksldjump" r:id="rId30"/>
          </p:cNvPr>
          <p:cNvPicPr preferRelativeResize="0"/>
          <p:nvPr/>
        </p:nvPicPr>
        <p:blipFill>
          <a:blip r:embed="rId31">
            <a:alphaModFix/>
          </a:blip>
          <a:stretch>
            <a:fillRect/>
          </a:stretch>
        </p:blipFill>
        <p:spPr>
          <a:xfrm>
            <a:off x="5284562" y="3635429"/>
            <a:ext cx="627150" cy="575583"/>
          </a:xfrm>
          <a:prstGeom prst="rect">
            <a:avLst/>
          </a:prstGeom>
          <a:noFill/>
          <a:ln>
            <a:noFill/>
          </a:ln>
        </p:spPr>
      </p:pic>
      <p:pic>
        <p:nvPicPr>
          <p:cNvPr id="75" name="Google Shape;75;p13">
            <a:hlinkClick action="ppaction://hlinksldjump" r:id="rId32"/>
          </p:cNvPr>
          <p:cNvPicPr preferRelativeResize="0"/>
          <p:nvPr/>
        </p:nvPicPr>
        <p:blipFill>
          <a:blip r:embed="rId33">
            <a:alphaModFix/>
          </a:blip>
          <a:stretch>
            <a:fillRect/>
          </a:stretch>
        </p:blipFill>
        <p:spPr>
          <a:xfrm>
            <a:off x="6068075" y="2899775"/>
            <a:ext cx="627150" cy="629025"/>
          </a:xfrm>
          <a:prstGeom prst="rect">
            <a:avLst/>
          </a:prstGeom>
          <a:noFill/>
          <a:ln>
            <a:noFill/>
          </a:ln>
        </p:spPr>
      </p:pic>
      <p:pic>
        <p:nvPicPr>
          <p:cNvPr id="76" name="Google Shape;76;p13">
            <a:hlinkClick action="ppaction://hlinksldjump" r:id="rId34"/>
          </p:cNvPr>
          <p:cNvPicPr preferRelativeResize="0"/>
          <p:nvPr/>
        </p:nvPicPr>
        <p:blipFill>
          <a:blip r:embed="rId35">
            <a:alphaModFix/>
          </a:blip>
          <a:stretch>
            <a:fillRect/>
          </a:stretch>
        </p:blipFill>
        <p:spPr>
          <a:xfrm>
            <a:off x="6746400" y="2976554"/>
            <a:ext cx="528875" cy="525734"/>
          </a:xfrm>
          <a:prstGeom prst="rect">
            <a:avLst/>
          </a:prstGeom>
          <a:noFill/>
          <a:ln>
            <a:noFill/>
          </a:ln>
        </p:spPr>
      </p:pic>
      <p:pic>
        <p:nvPicPr>
          <p:cNvPr id="77" name="Google Shape;77;p13">
            <a:hlinkClick action="ppaction://hlinksldjump" r:id="rId36"/>
          </p:cNvPr>
          <p:cNvPicPr preferRelativeResize="0"/>
          <p:nvPr/>
        </p:nvPicPr>
        <p:blipFill>
          <a:blip r:embed="rId37">
            <a:alphaModFix/>
          </a:blip>
          <a:stretch>
            <a:fillRect/>
          </a:stretch>
        </p:blipFill>
        <p:spPr>
          <a:xfrm>
            <a:off x="6049620" y="3661020"/>
            <a:ext cx="403822" cy="541025"/>
          </a:xfrm>
          <a:prstGeom prst="rect">
            <a:avLst/>
          </a:prstGeom>
          <a:noFill/>
          <a:ln>
            <a:noFill/>
          </a:ln>
        </p:spPr>
      </p:pic>
      <p:pic>
        <p:nvPicPr>
          <p:cNvPr descr="Bitmoji Image" id="78" name="Google Shape;78;p13"/>
          <p:cNvPicPr preferRelativeResize="0"/>
          <p:nvPr/>
        </p:nvPicPr>
        <p:blipFill rotWithShape="1">
          <a:blip r:embed="rId38">
            <a:alphaModFix/>
          </a:blip>
          <a:srcRect b="0" l="7802" r="5594" t="14059"/>
          <a:stretch/>
        </p:blipFill>
        <p:spPr>
          <a:xfrm flipH="1">
            <a:off x="7149250" y="3068925"/>
            <a:ext cx="1829275" cy="1968625"/>
          </a:xfrm>
          <a:prstGeom prst="rect">
            <a:avLst/>
          </a:prstGeom>
          <a:noFill/>
          <a:ln>
            <a:noFill/>
          </a:ln>
        </p:spPr>
      </p:pic>
      <p:pic>
        <p:nvPicPr>
          <p:cNvPr id="79" name="Google Shape;79;p13">
            <a:hlinkClick action="ppaction://hlinksldjump" r:id="rId39"/>
          </p:cNvPr>
          <p:cNvPicPr preferRelativeResize="0"/>
          <p:nvPr/>
        </p:nvPicPr>
        <p:blipFill>
          <a:blip r:embed="rId40">
            <a:alphaModFix/>
          </a:blip>
          <a:stretch>
            <a:fillRect/>
          </a:stretch>
        </p:blipFill>
        <p:spPr>
          <a:xfrm>
            <a:off x="6591375" y="3634975"/>
            <a:ext cx="627150" cy="607300"/>
          </a:xfrm>
          <a:prstGeom prst="rect">
            <a:avLst/>
          </a:prstGeom>
          <a:noFill/>
          <a:ln cap="flat" cmpd="sng" w="9525">
            <a:solidFill>
              <a:srgbClr val="A2C4C9"/>
            </a:solidFill>
            <a:prstDash val="solid"/>
            <a:round/>
            <a:headEnd len="sm" w="sm" type="none"/>
            <a:tailEnd len="sm" w="sm" type="none"/>
          </a:ln>
        </p:spPr>
      </p:pic>
      <p:pic>
        <p:nvPicPr>
          <p:cNvPr id="80" name="Google Shape;80;p13"/>
          <p:cNvPicPr preferRelativeResize="0"/>
          <p:nvPr/>
        </p:nvPicPr>
        <p:blipFill>
          <a:blip r:embed="rId41">
            <a:alphaModFix/>
          </a:blip>
          <a:stretch>
            <a:fillRect/>
          </a:stretch>
        </p:blipFill>
        <p:spPr>
          <a:xfrm>
            <a:off x="6024294" y="1679875"/>
            <a:ext cx="1290630" cy="1214550"/>
          </a:xfrm>
          <a:prstGeom prst="rect">
            <a:avLst/>
          </a:prstGeom>
          <a:noFill/>
          <a:ln>
            <a:noFill/>
          </a:ln>
        </p:spPr>
      </p:pic>
      <p:pic>
        <p:nvPicPr>
          <p:cNvPr id="81" name="Google Shape;81;p13"/>
          <p:cNvPicPr preferRelativeResize="0"/>
          <p:nvPr/>
        </p:nvPicPr>
        <p:blipFill rotWithShape="1">
          <a:blip r:embed="rId42">
            <a:alphaModFix/>
          </a:blip>
          <a:srcRect b="18148" l="0" r="0" t="14384"/>
          <a:stretch/>
        </p:blipFill>
        <p:spPr>
          <a:xfrm>
            <a:off x="431825" y="2306800"/>
            <a:ext cx="1105876" cy="1328175"/>
          </a:xfrm>
          <a:prstGeom prst="rect">
            <a:avLst/>
          </a:prstGeom>
          <a:noFill/>
          <a:ln>
            <a:noFill/>
          </a:ln>
        </p:spPr>
      </p:pic>
      <p:pic>
        <p:nvPicPr>
          <p:cNvPr id="82" name="Google Shape;82;p13"/>
          <p:cNvPicPr preferRelativeResize="0"/>
          <p:nvPr/>
        </p:nvPicPr>
        <p:blipFill rotWithShape="1">
          <a:blip r:embed="rId43">
            <a:alphaModFix/>
          </a:blip>
          <a:srcRect b="12121" l="13354" r="10332" t="12400"/>
          <a:stretch/>
        </p:blipFill>
        <p:spPr>
          <a:xfrm flipH="1">
            <a:off x="379725" y="3681155"/>
            <a:ext cx="1471925" cy="1250557"/>
          </a:xfrm>
          <a:prstGeom prst="rect">
            <a:avLst/>
          </a:prstGeom>
          <a:noFill/>
          <a:ln>
            <a:noFill/>
          </a:ln>
        </p:spPr>
      </p:pic>
      <p:pic>
        <p:nvPicPr>
          <p:cNvPr id="83" name="Google Shape;83;p13"/>
          <p:cNvPicPr preferRelativeResize="0"/>
          <p:nvPr/>
        </p:nvPicPr>
        <p:blipFill>
          <a:blip r:embed="rId44">
            <a:alphaModFix/>
          </a:blip>
          <a:stretch>
            <a:fillRect/>
          </a:stretch>
        </p:blipFill>
        <p:spPr>
          <a:xfrm rot="-1819868">
            <a:off x="2810592" y="2308191"/>
            <a:ext cx="564462" cy="564462"/>
          </a:xfrm>
          <a:prstGeom prst="rect">
            <a:avLst/>
          </a:prstGeom>
          <a:noFill/>
          <a:ln>
            <a:noFill/>
          </a:ln>
        </p:spPr>
      </p:pic>
      <p:pic>
        <p:nvPicPr>
          <p:cNvPr id="84" name="Google Shape;84;p13"/>
          <p:cNvPicPr preferRelativeResize="0"/>
          <p:nvPr/>
        </p:nvPicPr>
        <p:blipFill>
          <a:blip r:embed="rId45">
            <a:alphaModFix/>
          </a:blip>
          <a:stretch>
            <a:fillRect/>
          </a:stretch>
        </p:blipFill>
        <p:spPr>
          <a:xfrm flipH="1">
            <a:off x="5468028" y="2491324"/>
            <a:ext cx="931570" cy="380274"/>
          </a:xfrm>
          <a:prstGeom prst="rect">
            <a:avLst/>
          </a:prstGeom>
          <a:noFill/>
          <a:ln>
            <a:noFill/>
          </a:ln>
        </p:spPr>
      </p:pic>
      <p:pic>
        <p:nvPicPr>
          <p:cNvPr id="85" name="Google Shape;85;p13"/>
          <p:cNvPicPr preferRelativeResize="0"/>
          <p:nvPr/>
        </p:nvPicPr>
        <p:blipFill>
          <a:blip r:embed="rId46">
            <a:alphaModFix/>
          </a:blip>
          <a:stretch>
            <a:fillRect/>
          </a:stretch>
        </p:blipFill>
        <p:spPr>
          <a:xfrm flipH="1">
            <a:off x="1986000" y="1730150"/>
            <a:ext cx="768317" cy="11524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89" name="Shape 89"/>
        <p:cNvGrpSpPr/>
        <p:nvPr/>
      </p:nvGrpSpPr>
      <p:grpSpPr>
        <a:xfrm>
          <a:off x="0" y="0"/>
          <a:ext cx="0" cy="0"/>
          <a:chOff x="0" y="0"/>
          <a:chExt cx="0" cy="0"/>
        </a:xfrm>
      </p:grpSpPr>
      <p:sp>
        <p:nvSpPr>
          <p:cNvPr id="90" name="Google Shape;90;p14">
            <a:hlinkClick action="ppaction://hlinkshowjump?jump=firstslide"/>
          </p:cNvPr>
          <p:cNvSpPr/>
          <p:nvPr/>
        </p:nvSpPr>
        <p:spPr>
          <a:xfrm>
            <a:off x="6953525" y="0"/>
            <a:ext cx="21906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a:t>
            </a:r>
            <a:r>
              <a:rPr lang="en" sz="3000">
                <a:latin typeface="Coming Soon"/>
                <a:ea typeface="Coming Soon"/>
                <a:cs typeface="Coming Soon"/>
                <a:sym typeface="Coming Soon"/>
              </a:rPr>
              <a: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Sara sees an old man pick up a bruised apple from the discarded pile next to the local market. She wonders if he's hungry, as she eats her own breakfast. She wonders if he's lonely, as she shares Shabbat dinner with Mom and Grandma. As Hanukkah approaches, a season of light and hope, Sara discovers that tzedakah can be as bright and colorful as a Hanukkah cookie with sprinkles.&#10;A Note for Families provides context about the story and traditions of Hanukkah, and about the meaning of tzedakah, and challenges readers to think about ways they can give tzedakah, too.&#10;&#10;Join Grandma for more Stories and Adventures!  SUBSCRIBE!&#10;&#10;CHECK THESE OUT!&#10;&#10;#FunWithGma #Jewish #Hanukkah #HanukkahBooks #JewishHoliday #KidsLit&#10;&#10;Gma's Shout Outs!  :   http://bit.ly/2ddcS0e&#10;Stories by Grandma:   http://bit.ly/2e6y2U7&#10;Fun Things To Do!  :    http://bit.ly/2dYl2ya&#10;What Is It?  :                  http://bit.ly/2egX8iR&#10;Puzzle Time!  :              http://bit.ly/2dlpvJX&#10;&#10;&#10;You can also follow on&#10;&#10;https://www.twitter.com/FunWithGma&#10;https://www.facebook.com/funwithgma&#10;https://www.instagram.com/funwithgma&#10;https://www.pinterest.com/funwithgma&#10;&#10;You can also watch Gma's silly pet Chinchillas at:&#10;https://www.youtube.com/c/MabelAndIsabelle&#10;&#10;Make sure you click on LIKE and Comment when you like a video so I know what like watching!&#10;&#10;Kisses from,&#10;&#10;Gma" id="91" name="Google Shape;91;p14" title="HANUKKAH COOKIES WITH SPRINKLES Read Aloud ~ Hanukkah Stories for Kids ~ Jewish Holiday Books">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95" name="Shape 95"/>
        <p:cNvGrpSpPr/>
        <p:nvPr/>
      </p:nvGrpSpPr>
      <p:grpSpPr>
        <a:xfrm>
          <a:off x="0" y="0"/>
          <a:ext cx="0" cy="0"/>
          <a:chOff x="0" y="0"/>
          <a:chExt cx="0" cy="0"/>
        </a:xfrm>
      </p:grpSpPr>
      <p:sp>
        <p:nvSpPr>
          <p:cNvPr id="96" name="Google Shape;96;p15">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Hey Happy Readers!!  Welcome to our Children's Books Read Aloud! In this video we present Hanukkah Books for Kids, Sesame Street Hanukkah book read aloud by Beth with Happy Cultivated. &#10;&#10;Today's Hanukkah Book is a fun Jewish Holiday Book for Kids: The Count's Hanukkah Countdown is written by Tilda Balsley and Ellen Fischer and illustrated by Tom Leigh&#10;&#10;Donate to our growing educational channel that helps kids grow a love of reading great books: https://www.patreon.com/happycultivated&#10;&#10;Join Us on Social Media: &#10;https://www.facebook.com/happycultivated&#10;http://instagram.com/happycultivated&#10;&#10;Stop by to affordably decorate your Kid's Room with Printable Wall Art Inspired by Books for Kids: https://www.etsy.com/shop/happycultivated&#10;&#10;&#10;-------------------------------&#10;In the Hanukkah Children's Book, The Count's Hanukkah Countdown, Grover invites the Count to a Hanukkah party. The count believes that the number 8 is the perfect Hanukkah number and he makes sure that there are 8 of everything at the party.  This Sesame Street Hanukkah Book is a for was to teach Hanukkah for kids and is a great addition to Hanukkah Books for Kids and Jewish Holiday Books for Kids!!&#10;-------------------------------&#10;&#10;Happy Cultivated loves to see knowledge and imagination grow in kids as we read aloud children's books and provide a bedtime story for children around the world. &#10;&#10;Kids books read aloud help children to learn to read books themselves. Reading for kids is very important and the way that a children's book sweeps them on an adventure is irreplaceable.  &#10;&#10;Storybooks help capture children’s imagination and keep them excited while they read along with us. Letting Happy Cultivated assist in book reading for kids is a good resource for parents to help capture their attention or when parents can’t read books aloud themselves. &#10;&#10;Bedtime stories are a great way to calm children for bed and these books read aloud are a perfect way to help them relax at bedtime. Each of our videos are digital reading books for kids. &#10;&#10;As we read kid's books online, each book reading has inspired a digital wall print for nursery art or playroom art. The downloadable and printable wall art inspired by kids stories can be found at: https://www.etsy.com/shop/happycultivated&#10;&#10;These children books read aloud can be used for storytime or for a read along bedtime story. Happy Cultivated strives to cultivate (or grow) happiness in kids of all ages and to provide quality books read aloud for children. Enjoy the high quality videos of our children’s books read aloud. &#10;&#10;Leave comments below on what book you loved as a kid or what picture books your children love! We'd love to make a video of your favorite book for all to enjoy." id="97" name="Google Shape;97;p15" title="Sesame Street Hanukkah Book Read Aloud |  Hanukkah Books for Kids | Children'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01" name="Shape 101"/>
        <p:cNvGrpSpPr/>
        <p:nvPr/>
      </p:nvGrpSpPr>
      <p:grpSpPr>
        <a:xfrm>
          <a:off x="0" y="0"/>
          <a:ext cx="0" cy="0"/>
          <a:chOff x="0" y="0"/>
          <a:chExt cx="0" cy="0"/>
        </a:xfrm>
      </p:grpSpPr>
      <p:sp>
        <p:nvSpPr>
          <p:cNvPr id="102" name="Google Shape;102;p16">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The Night Before Hanukkah&#10;Author - Natasha Wing&#10;Illustrator - Amy Wummer&#10;&#10;#StorytimeAnytime #TheNightBeforeHanukkah #KidsBooks&#10;&#10;ABOUT THE BOOK&#10;It's the night before the eight-day celebration of Hanukkah begins, and everyone is excited! Each evening, the family gathers to light the candles and share holiday traditions such as playing dreidel, eating latkes, and exchanging gifts. The seventeenth title in Natasha Wing's bestselling series, The Night Before Hanukkah captures all the joy and love in one of the most wonderful times of the year!&#10;&#10;LEGAL&#10;All copyrighted material is owned solely by the copyright holder. This video is protected under the 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 id="103" name="Google Shape;103;p16" title="The Night Before Hanukkah - KId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07" name="Shape 107"/>
        <p:cNvGrpSpPr/>
        <p:nvPr/>
      </p:nvGrpSpPr>
      <p:grpSpPr>
        <a:xfrm>
          <a:off x="0" y="0"/>
          <a:ext cx="0" cy="0"/>
          <a:chOff x="0" y="0"/>
          <a:chExt cx="0" cy="0"/>
        </a:xfrm>
      </p:grpSpPr>
      <p:sp>
        <p:nvSpPr>
          <p:cNvPr id="108" name="Google Shape;108;p17">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Please Subscribe Here  ⇢   http://bit.ly/2gE3RVm&#10;And Don't Forget to Like, Share &amp; Comment! &#10;&#10;Shmelf the Hanukkah Elf - By Greg Wolfe - Shmelf is one of Santa's most important elves. He's part of the List Checking department, and he makes sure all the good boys and girls get their presents! But when Shmelf finds out that some children are missing from Santa’s list, he goes to investigate.&#10;&#10;What Shmelf uncovers is Hanukkah, a wondrous and joyful holiday that Jewish families celebrate each year. As Shmelf observes a family lighting the menorah, playing dreidel, and hearing the Hanukkah story, he sees how special the traditions of the holiday truly are—and he wants to be a part of it! Luckily, Santa just might have a special role in mind for Shmelf...." id="109" name="Google Shape;109;p17" title="Shmelf the Hanukkah Elf - By Greg Wolfe | Kid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13" name="Shape 113"/>
        <p:cNvGrpSpPr/>
        <p:nvPr/>
      </p:nvGrpSpPr>
      <p:grpSpPr>
        <a:xfrm>
          <a:off x="0" y="0"/>
          <a:ext cx="0" cy="0"/>
          <a:chOff x="0" y="0"/>
          <a:chExt cx="0" cy="0"/>
        </a:xfrm>
      </p:grpSpPr>
      <p:sp>
        <p:nvSpPr>
          <p:cNvPr id="114" name="Google Shape;114;p18">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Biscuit's Hanukkah&#10;Author - Alyssa Satin Capucilli&#10;Illustrator - Pat Schories&#10;&#10;#StorytimeAnytime #BiscuitsHanukkah #KidsBooks&#10;&#10;ABOUT THE BOOK&#10;Come along with Biscuit as he makes a beautiful menorah to celebrate Hanukkah. It's a great time for stories, songs, food and friends!&#10;&#10;LEGAL&#10;All copyrighted material is owned solely by the copyright holder. This video is protected under the 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 id="115" name="Google Shape;115;p18" title="Biscuit's Hanukkah - Kid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19" name="Shape 119"/>
        <p:cNvGrpSpPr/>
        <p:nvPr/>
      </p:nvGrpSpPr>
      <p:grpSpPr>
        <a:xfrm>
          <a:off x="0" y="0"/>
          <a:ext cx="0" cy="0"/>
          <a:chOff x="0" y="0"/>
          <a:chExt cx="0" cy="0"/>
        </a:xfrm>
      </p:grpSpPr>
      <p:sp>
        <p:nvSpPr>
          <p:cNvPr id="120" name="Google Shape;120;p19">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id="121" name="Google Shape;121;p19" title="Hanukkah Bear">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25" name="Shape 125"/>
        <p:cNvGrpSpPr/>
        <p:nvPr/>
      </p:nvGrpSpPr>
      <p:grpSpPr>
        <a:xfrm>
          <a:off x="0" y="0"/>
          <a:ext cx="0" cy="0"/>
          <a:chOff x="0" y="0"/>
          <a:chExt cx="0" cy="0"/>
        </a:xfrm>
      </p:grpSpPr>
      <p:sp>
        <p:nvSpPr>
          <p:cNvPr id="126" name="Google Shape;126;p20">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Clifford Celebrates Hanukkah&#10;Author &amp; Illustrator - Norman Bridwell&#10;&#10;#StorytimeAnytime #CliffordTheBigRedDog #KidsBooks&#10;&#10;ABOUT THE BOOK&#10;Celebrate Hanukkah with Clifford and Emily Elizabeth! Clifford and Emily Elizabeth are celebrating their first Hanukkah. They love hearing the story of Hanukkah, eating &quot;&quot;latkes&quot;&quot; (fried potato pancakes) and &quot;&quot;sufganiyot&quot;&quot; (fried jelly donuts), and playing dreidel. After dinner, Clifford and Emily Elizabeth take a trip into town to see the giant menorah. But when they get there, they discover that one light is broken. It's too late in the evening to call a handyman, but maybe Clifford is big enough to help save Hanukkah!&#10;&#10;LEGAL&#10;All copyrighted material is owned solely by the copyright holder. This video is protected under the 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 id="127" name="Google Shape;127;p20" title="Clifford Celebrates Hanukkah - Kid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31" name="Shape 131"/>
        <p:cNvGrpSpPr/>
        <p:nvPr/>
      </p:nvGrpSpPr>
      <p:grpSpPr>
        <a:xfrm>
          <a:off x="0" y="0"/>
          <a:ext cx="0" cy="0"/>
          <a:chOff x="0" y="0"/>
          <a:chExt cx="0" cy="0"/>
        </a:xfrm>
      </p:grpSpPr>
      <p:sp>
        <p:nvSpPr>
          <p:cNvPr id="132" name="Google Shape;132;p21">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Is it Hanukkah yet?  The anticipation leading up to the special Jewish holiday.  How do you know it's Hanukkah?  Listen to this sweet story and find out.  &#10;&#10;Join Grandma for more Stories and Adventures!  SUBSCRIBE!&#10;&#10;CHECK THESE OUT!&#10;&#10;#FunWithGma #Jewish #Hanukkah #HanukkahBooks #JewishHoliday #KidsLit&#10;&#10;Gma's Shout Outs!  :   http://bit.ly/2ddcS0e&#10;Stories by Grandma:   http://bit.ly/2e6y2U7&#10;Fun Things To Do!  :    http://bit.ly/2dYl2ya&#10;What Is It?  :                  http://bit.ly/2egX8iR&#10;Puzzle Time!  :              http://bit.ly/2dlpvJX&#10;&#10;&#10;You can also follow on&#10;&#10;https://www.twitter.com/FunWithGma&#10;https://www.facebook.com/funwithgma&#10;https://www.instagram.com/funwithgma&#10;https://www.pinterest.com/funwithgma&#10;&#10;You can also watch Gma's silly pet Chinchillas at:&#10;https://www.youtube.com/c/MabelAndIsabelle&#10;&#10;Make sure you click on LIKE and Comment when you like a video so I know what like watching!&#10;&#10;Kisses from,&#10;&#10;Gma" id="133" name="Google Shape;133;p21" title="IS IT HANUKKAH YET?  Read Aloud ~ Hanukkah Stories for Kids ~ Jewish Holiday  Read Along Books">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000"/>
                                        <p:tgtEl>
                                          <p:spTgt spid="1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37" name="Shape 137"/>
        <p:cNvGrpSpPr/>
        <p:nvPr/>
      </p:nvGrpSpPr>
      <p:grpSpPr>
        <a:xfrm>
          <a:off x="0" y="0"/>
          <a:ext cx="0" cy="0"/>
          <a:chOff x="0" y="0"/>
          <a:chExt cx="0" cy="0"/>
        </a:xfrm>
      </p:grpSpPr>
      <p:sp>
        <p:nvSpPr>
          <p:cNvPr id="138" name="Google Shape;138;p22">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Follow along with Grandma as she reads aloud HAPPY HANUKKAH CURIOUS GEORGE.  It is the eighth night of Hanukkah, and George and his friends have gathered for a celebration. They light the menorah, spin the dreidel, make latkes, and learn the importance of mitzvah! In this tabbed board book, youngsters will even find a tasty latke recipe and instructions for constructing a dreidel, with rules for play. A festive foil-stamped cover makes this a fine holiday gift for fans of Curious George. &#10;&#10;&#10;Join Grandma for more Stories and Adventures!  SUBSCRIBE!&#10;&#10;CHECK THESE OUT!&#10;&#10;#FunWithGma&#10;Gma's Shout Outs!  :   http://bit.ly/2ddcS0e&#10;Stories by Grandma:   http://bit.ly/2e6y2U7&#10;Fun Things To Do!  :    http://bit.ly/2dYl2ya&#10;What Is It?  :                  http://bit.ly/2egX8iR&#10;Puzzle Time!  :              http://bit.ly/2dlpvJX&#10;&#10;&#10;You can also follow on&#10;&#10;http://www.FunWithGma.com&#10;https://www.twitter.com/FunWithGma&#10;https://www.facebook.com/funwithgma&#10;https://www.instagram.com/funwithgma&#10;https://www.pinterest.com/funwithgma&#10;https://www.snapchat.com/add/funwithgma&#10;&#10;You can also watch Gma's silly pet Chinchillas at:&#10;https://www.youtube.com/c/MabelAndIsabelle&#10;&#10;Make sure you click on LIKE and Comment when you like a video so I know what like watching!&#10;&#10;Kisses from,&#10;&#10;Gma" id="139" name="Google Shape;139;p22" title="HAPPY HANUKKAH CURIOUS GEORGE Read Aloud ~ Hanukkah Stories for Kids ~ Stories Read Along Books">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43" name="Shape 143"/>
        <p:cNvGrpSpPr/>
        <p:nvPr/>
      </p:nvGrpSpPr>
      <p:grpSpPr>
        <a:xfrm>
          <a:off x="0" y="0"/>
          <a:ext cx="0" cy="0"/>
          <a:chOff x="0" y="0"/>
          <a:chExt cx="0" cy="0"/>
        </a:xfrm>
      </p:grpSpPr>
      <p:sp>
        <p:nvSpPr>
          <p:cNvPr id="144" name="Google Shape;144;p23">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Latke, the Lucky Dog (Hanukkah) &#10;by Ellen Fischer (Author), Tiphanie Beeke (Illustrator) &#10;&#10;Rescued from an animal shelter on the first night of Hanukkah, Latke the puppy joins the family just in time for the celebrations. Although he has trouble learning the house rules, he is one Lucky Dog!&#10;&#10;To purchase this book: http://amzn.to/2ioDwHz&#10;&#10;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 id="145" name="Google Shape;145;p23" title="Latke, the Lucky Dog | Children'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49" name="Shape 149"/>
        <p:cNvGrpSpPr/>
        <p:nvPr/>
      </p:nvGrpSpPr>
      <p:grpSpPr>
        <a:xfrm>
          <a:off x="0" y="0"/>
          <a:ext cx="0" cy="0"/>
          <a:chOff x="0" y="0"/>
          <a:chExt cx="0" cy="0"/>
        </a:xfrm>
      </p:grpSpPr>
      <p:sp>
        <p:nvSpPr>
          <p:cNvPr id="150" name="Google Shape;150;p24">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It’s Hanukkah and Max is ready to celebrate with his family. ✡&#10;&#10;Enjoy this Chanukkah read aloud with Hipster Papa!&#10;&#10;A performance of the picture book:&#10;This is the Dreidel&#10;by Abby Levine &#10;Illustrated by Paige Billin-Frye&#10;&#10;You can help us create more fun videos through Patreon&#10;www.patreon.com/HipsterPapa&#10;&#10;Made possible by our patrons on Patreon!&#10;&#10;Book Stack Heroes: Oscar Sanchez | Sonja Sisco&#10;&#10;Picture Book Connoisseurs:&#10;Valerie Olson&#10;&#10;Want to read it yourself? &#10;Find it at a local bookstore: https://www.indiebound.org/indie-bookstore-finder&#10;Your library: http://bit.ly/2zOVEGA&#10;Online: http://amzn.to/2hXDAPh&#10;&#10;Hi parents! Books are fun and best shared with a little one in your lap. &#10;Please check out the American Academy of Pediatrics recommendations for screen time: http://bit.ly/2rkPUeT" id="151" name="Google Shape;151;p24" title="✡ This is the Dreidel ✡ | Hanukkah Book Read Aloud | w/Music | Picture Book">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55" name="Shape 155"/>
        <p:cNvGrpSpPr/>
        <p:nvPr/>
      </p:nvGrpSpPr>
      <p:grpSpPr>
        <a:xfrm>
          <a:off x="0" y="0"/>
          <a:ext cx="0" cy="0"/>
          <a:chOff x="0" y="0"/>
          <a:chExt cx="0" cy="0"/>
        </a:xfrm>
      </p:grpSpPr>
      <p:sp>
        <p:nvSpPr>
          <p:cNvPr id="156" name="Google Shape;156;p25">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A read-aloud story for Hanukkah night number 2" id="157" name="Google Shape;157;p25" title="&quot;Latkes, Latkes Good to Eat, a Hanukkah Story&quot; by Naomi Howlan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61" name="Shape 161"/>
        <p:cNvGrpSpPr/>
        <p:nvPr/>
      </p:nvGrpSpPr>
      <p:grpSpPr>
        <a:xfrm>
          <a:off x="0" y="0"/>
          <a:ext cx="0" cy="0"/>
          <a:chOff x="0" y="0"/>
          <a:chExt cx="0" cy="0"/>
        </a:xfrm>
      </p:grpSpPr>
      <p:sp>
        <p:nvSpPr>
          <p:cNvPr id="162" name="Google Shape;162;p26">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Hanukkah Cookies with Sprinkles &#10;by David A. Adler (Author),‎ Jeffrey Ebbeler (Illustrator)&#10;&#10;Sara sees an old man pick up a bruised apple from the discarded pile next to the local market. She wonders if he's hungry, as she eats her own breakfast. She wonders if he's lonely, as she shares Shabbat dinner with Mom and Grandma. As Hanukkah approaches, a season of light and hope, Sara discovers that tzedakah can be as bright and colorful as a Hanukkah cookie with sprinkles.&#10;A Note for Families provides context about the story and traditions of Hanukkah, and about the meaning of tzedakah, and challenges readers to think about ways they can give tzedakah, too.&#10;&#10;To purchase this book: http://amzn.to/2BNlk46&#10;&#10;&#10;Music:&#10;Deliberate Thought by Kevin MacLeod is licensed under a Creative Commons Attribution license (https://creativecommons.org/licenses/by/4.0/)&#10;Source: http://incompetech.com/music/royalty-free/?keywords=deliberate+thought" id="163" name="Google Shape;163;p26" title="Hanukkah Cookies with Sprinkles | Children'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67" name="Shape 167"/>
        <p:cNvGrpSpPr/>
        <p:nvPr/>
      </p:nvGrpSpPr>
      <p:grpSpPr>
        <a:xfrm>
          <a:off x="0" y="0"/>
          <a:ext cx="0" cy="0"/>
          <a:chOff x="0" y="0"/>
          <a:chExt cx="0" cy="0"/>
        </a:xfrm>
      </p:grpSpPr>
      <p:sp>
        <p:nvSpPr>
          <p:cNvPr id="168" name="Google Shape;168;p27">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Author Chris Barash reads her story, Antlers With Candles -- a perfect introduction to Hanukkah traditions! Find everything you need to celebrate Hanukkah with kids of any age at pjlibrary.org/Hanukkah &#10;&#10;More PJ Library:&#10;Subscribe: http://bit.ly/PJLibraryYouTube&#10;Facebook: https://www.facebook.com/pjlibrary&#10;Twitter: https://twitter.com/pjlibrary&#10;Instagram: https://instagram.com/pjlibrary&#10;&#10;Sign up for PJ Library to receive free, award-winning Jewish children’s books, music, and more: https://pjlibrary.org/signup&#10;&#10;---&#10;Every month, PJ Library sends free Jewish books to more than 500,000 families around the world with children 6 months through 8 years old. PJ Library shares stories that celebrate Jewish values, culture, and tradition, all at no cost to families. Free Jewish chapter books for 9-11-year-olds are available at PJOurWay.org." id="169" name="Google Shape;169;p27" title="A Hanukkah Read-Aloud: Antlers With Candles">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73" name="Shape 173"/>
        <p:cNvGrpSpPr/>
        <p:nvPr/>
      </p:nvGrpSpPr>
      <p:grpSpPr>
        <a:xfrm>
          <a:off x="0" y="0"/>
          <a:ext cx="0" cy="0"/>
          <a:chOff x="0" y="0"/>
          <a:chExt cx="0" cy="0"/>
        </a:xfrm>
      </p:grpSpPr>
      <p:sp>
        <p:nvSpPr>
          <p:cNvPr id="174" name="Google Shape;174;p28">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What happens on the 8 nights of Hanukkah? Find out how one family celebrates this joyous holiday.&#10;&#10;Enjoy this Chanukkah read aloud with Hipster Papa!&#10;&#10;A performance of the picture book:&#10;Hanukkah Lights, Hanukkah Nights&#10;by Leslie Kimmelman&#10;Illustrated by John Himmelman&#10;&#10;You can help us create more fun videos through Patreon&#10;www.patreon.com/HipsterPapa&#10;&#10;Made possible by our patrons on Patreon!&#10;&#10;Book Stack Heroes: Oscar Sanchez | Sonja Sisco&#10;&#10;Picture Book Connoisseurs:&#10;Valerie Olson&#10;&#10;Want to read it yourself? &#10;Find it at a local bookstore: https://www.indiebound.org/indie-bookstore-finder&#10;Your library: http://bit.ly/2BrTEkX&#10;Online: http://amzn.to/2ibeksQ&#10;&#10;Hi parents! Books are fun and best shared with a little one in your lap. &#10;Please check out the American Academy of Pediatrics recommendations for screen time: http://bit.ly/2rkPUeT" id="175" name="Google Shape;175;p28" title="✡ Hanukkah Lights, Hanukkah Nights ✡ | Book Read Aloud | Jewish Holidays | w/ Music">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179" name="Shape 179"/>
        <p:cNvGrpSpPr/>
        <p:nvPr/>
      </p:nvGrpSpPr>
      <p:grpSpPr>
        <a:xfrm>
          <a:off x="0" y="0"/>
          <a:ext cx="0" cy="0"/>
          <a:chOff x="0" y="0"/>
          <a:chExt cx="0" cy="0"/>
        </a:xfrm>
      </p:grpSpPr>
      <p:sp>
        <p:nvSpPr>
          <p:cNvPr id="180" name="Google Shape;180;p29">
            <a:hlinkClick action="ppaction://hlinkshowjump?jump=firstslide"/>
          </p:cNvPr>
          <p:cNvSpPr/>
          <p:nvPr/>
        </p:nvSpPr>
        <p:spPr>
          <a:xfrm>
            <a:off x="6934475" y="0"/>
            <a:ext cx="2209500" cy="5143500"/>
          </a:xfrm>
          <a:prstGeom prst="rect">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A narration of “The Hanukkah Mice” by Steven Kroll and Illustrated by Michelle Shapiro" id="181" name="Google Shape;181;p29" title="“ The Hanukkah Mice” - Children’s Book Narration">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