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ECD7BEE-5504-490A-A55F-B1A867B37EB7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EEAEFEFA-39BC-4D92-A203-2B80736D5C2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5200" y="228600"/>
            <a:ext cx="4191000" cy="4571999"/>
          </a:xfrm>
        </p:spPr>
        <p:txBody>
          <a:bodyPr/>
          <a:lstStyle/>
          <a:p>
            <a:r>
              <a:rPr lang="en-US" sz="30000" dirty="0"/>
              <a:t>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00600"/>
            <a:ext cx="9144000" cy="914400"/>
          </a:xfrm>
        </p:spPr>
        <p:txBody>
          <a:bodyPr>
            <a:noAutofit/>
          </a:bodyPr>
          <a:lstStyle/>
          <a:p>
            <a:pPr algn="ctr"/>
            <a:r>
              <a:rPr lang="en-US" sz="4800" u="sng" dirty="0" smtClean="0"/>
              <a:t>H</a:t>
            </a:r>
            <a:r>
              <a:rPr lang="en-US" sz="4800" dirty="0" smtClean="0"/>
              <a:t>igh Knees- for 30 seconds </a:t>
            </a:r>
            <a:endParaRPr lang="en-US" sz="4800" dirty="0"/>
          </a:p>
        </p:txBody>
      </p:sp>
      <p:pic>
        <p:nvPicPr>
          <p:cNvPr id="1026" name="Picture 2" descr="C:\Users\NPilchard\AppData\Local\Microsoft\Windows\Temporary Internet Files\Content.IE5\W3M3S2F4\1381428568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8389">
            <a:off x="0" y="1905000"/>
            <a:ext cx="3570514" cy="249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998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86200" y="345287"/>
            <a:ext cx="3167214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cap="all" spc="-80" dirty="0" smtClean="0">
                <a:solidFill>
                  <a:prstClr val="black"/>
                </a:solidFill>
                <a:latin typeface="Arial Black"/>
                <a:ea typeface="+mj-ea"/>
                <a:cs typeface="+mj-cs"/>
              </a:rPr>
              <a:t>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4998661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</a:pPr>
            <a:r>
              <a:rPr lang="en-US" sz="4800" u="sng" cap="all" spc="120" dirty="0" smtClean="0">
                <a:solidFill>
                  <a:srgbClr val="4E3B30"/>
                </a:solidFill>
                <a:latin typeface="Arial Black"/>
              </a:rPr>
              <a:t>A</a:t>
            </a:r>
            <a:r>
              <a:rPr lang="en-US" sz="4800" cap="all" spc="120" dirty="0" smtClean="0">
                <a:solidFill>
                  <a:srgbClr val="4E3B30"/>
                </a:solidFill>
                <a:latin typeface="Arial Black"/>
              </a:rPr>
              <a:t>rm circles- for 30 seconds </a:t>
            </a:r>
            <a:endParaRPr lang="en-US" sz="4800" cap="all" spc="120" dirty="0">
              <a:solidFill>
                <a:srgbClr val="4E3B30"/>
              </a:solidFill>
              <a:latin typeface="Arial Black"/>
            </a:endParaRPr>
          </a:p>
        </p:txBody>
      </p:sp>
      <p:pic>
        <p:nvPicPr>
          <p:cNvPr id="2050" name="Picture 2" descr="C:\Users\NPilchard\AppData\Local\Microsoft\Windows\Temporary Internet Files\Content.IE5\G2VIK9TO\12084-illustration-of-a-cartoon-halloween-ghost-pv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8478"/>
            <a:ext cx="337870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060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5105400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</a:pPr>
            <a:r>
              <a:rPr lang="en-US" sz="4800" u="sng" cap="all" spc="120" dirty="0" smtClean="0">
                <a:solidFill>
                  <a:srgbClr val="4E3B30"/>
                </a:solidFill>
                <a:latin typeface="Arial Black"/>
              </a:rPr>
              <a:t>L</a:t>
            </a:r>
            <a:r>
              <a:rPr lang="en-US" sz="4800" cap="all" spc="120" dirty="0" smtClean="0">
                <a:solidFill>
                  <a:srgbClr val="4E3B30"/>
                </a:solidFill>
                <a:latin typeface="Arial Black"/>
              </a:rPr>
              <a:t>eg lifts- 10 on each leg</a:t>
            </a:r>
            <a:endParaRPr lang="en-US" sz="4800" cap="all" spc="120" dirty="0">
              <a:solidFill>
                <a:srgbClr val="4E3B30"/>
              </a:solidFill>
              <a:latin typeface="Arial Black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9200" y="533400"/>
            <a:ext cx="2740815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0000" cap="all" spc="-80" dirty="0" smtClean="0">
                <a:solidFill>
                  <a:prstClr val="black"/>
                </a:solidFill>
                <a:latin typeface="Arial Black"/>
              </a:rPr>
              <a:t>L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075" name="Picture 3" descr="C:\Users\NPilchard\AppData\Local\Microsoft\Windows\Temporary Internet Files\Content.IE5\W3M3S2F4\pumpkin-11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01295"/>
            <a:ext cx="3124200" cy="377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37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63291" y="533400"/>
            <a:ext cx="2740815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0000" cap="all" spc="-80" dirty="0" smtClean="0">
                <a:solidFill>
                  <a:prstClr val="black"/>
                </a:solidFill>
                <a:latin typeface="Arial Black"/>
              </a:rPr>
              <a:t>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2291" y="5105400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</a:pPr>
            <a:r>
              <a:rPr lang="en-US" sz="4800" u="sng" cap="all" spc="120" dirty="0" smtClean="0">
                <a:solidFill>
                  <a:srgbClr val="4E3B30"/>
                </a:solidFill>
                <a:latin typeface="Arial Black"/>
              </a:rPr>
              <a:t>L</a:t>
            </a:r>
            <a:r>
              <a:rPr lang="en-US" sz="4800" cap="all" spc="120" dirty="0" smtClean="0">
                <a:solidFill>
                  <a:srgbClr val="4E3B30"/>
                </a:solidFill>
                <a:latin typeface="Arial Black"/>
              </a:rPr>
              <a:t>eg lunges- 20 while rotating legs</a:t>
            </a:r>
            <a:endParaRPr lang="en-US" sz="4800" cap="all" spc="120" dirty="0">
              <a:solidFill>
                <a:srgbClr val="4E3B30"/>
              </a:solidFill>
              <a:latin typeface="Arial Black"/>
            </a:endParaRPr>
          </a:p>
        </p:txBody>
      </p:sp>
      <p:pic>
        <p:nvPicPr>
          <p:cNvPr id="4098" name="Picture 2" descr="C:\Users\NPilchard\AppData\Local\Microsoft\Windows\Temporary Internet Files\Content.IE5\LNMPYGE0\Candycorn-02-Arvin61r58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38200"/>
            <a:ext cx="2768254" cy="380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038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05400"/>
            <a:ext cx="88936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</a:pPr>
            <a:r>
              <a:rPr lang="en-US" sz="4800" u="sng" cap="all" spc="120" dirty="0" smtClean="0">
                <a:solidFill>
                  <a:srgbClr val="4E3B30"/>
                </a:solidFill>
                <a:latin typeface="Arial Black"/>
              </a:rPr>
              <a:t>O</a:t>
            </a:r>
            <a:r>
              <a:rPr lang="en-US" sz="4800" cap="all" spc="120" dirty="0" smtClean="0">
                <a:solidFill>
                  <a:srgbClr val="4E3B30"/>
                </a:solidFill>
                <a:latin typeface="Arial Black"/>
              </a:rPr>
              <a:t>ne arm plank- 30 seconds on each side</a:t>
            </a:r>
            <a:endParaRPr lang="en-US" sz="4800" cap="all" spc="120" dirty="0">
              <a:solidFill>
                <a:srgbClr val="4E3B30"/>
              </a:solidFill>
              <a:latin typeface="Arial Black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1000" y="685800"/>
            <a:ext cx="3378810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0000" cap="all" spc="-80" dirty="0" smtClean="0">
                <a:solidFill>
                  <a:prstClr val="black"/>
                </a:solidFill>
                <a:latin typeface="Arial Black"/>
              </a:rPr>
              <a:t>o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124" name="Picture 4" descr="C:\Users\NPilchard\AppData\Local\Microsoft\Windows\Temporary Internet Files\Content.IE5\LNMPYGE0\sep08_scarecrow1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9093">
            <a:off x="956255" y="1248546"/>
            <a:ext cx="3078877" cy="34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980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86200" y="685800"/>
            <a:ext cx="4021614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0000" cap="all" spc="-80" dirty="0" smtClean="0">
                <a:solidFill>
                  <a:prstClr val="black"/>
                </a:solidFill>
                <a:latin typeface="Arial Black"/>
              </a:rPr>
              <a:t>W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3776" y="5105400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</a:pPr>
            <a:r>
              <a:rPr lang="en-US" sz="4800" u="sng" cap="all" spc="120" dirty="0" smtClean="0">
                <a:solidFill>
                  <a:srgbClr val="4E3B30"/>
                </a:solidFill>
                <a:latin typeface="Arial Black"/>
              </a:rPr>
              <a:t>W</a:t>
            </a:r>
            <a:r>
              <a:rPr lang="en-US" sz="4800" cap="all" spc="120" dirty="0" smtClean="0">
                <a:solidFill>
                  <a:srgbClr val="4E3B30"/>
                </a:solidFill>
                <a:latin typeface="Arial Black"/>
              </a:rPr>
              <a:t>indmills- 10 times to each foot</a:t>
            </a:r>
            <a:endParaRPr lang="en-US" sz="4800" cap="all" spc="120" dirty="0">
              <a:solidFill>
                <a:srgbClr val="4E3B30"/>
              </a:solidFill>
              <a:latin typeface="Arial Black"/>
            </a:endParaRPr>
          </a:p>
        </p:txBody>
      </p:sp>
      <p:pic>
        <p:nvPicPr>
          <p:cNvPr id="5" name="Picture 2" descr="C:\Users\NPilchard\AppData\Local\Microsoft\Windows\Temporary Internet Files\Content.IE5\P9COEN1T\Candy-icon-12254-large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18601"/>
            <a:ext cx="3075600" cy="309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472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502920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</a:pPr>
            <a:r>
              <a:rPr lang="en-US" sz="4800" u="sng" cap="all" spc="120" dirty="0" smtClean="0">
                <a:solidFill>
                  <a:srgbClr val="4E3B30"/>
                </a:solidFill>
                <a:latin typeface="Arial Black"/>
              </a:rPr>
              <a:t>E</a:t>
            </a:r>
            <a:r>
              <a:rPr lang="en-US" sz="4800" cap="all" spc="120" dirty="0" smtClean="0">
                <a:solidFill>
                  <a:srgbClr val="4E3B30"/>
                </a:solidFill>
                <a:latin typeface="Arial Black"/>
              </a:rPr>
              <a:t>lbow to knee- 10 to each knee </a:t>
            </a:r>
            <a:endParaRPr lang="en-US" sz="4800" cap="all" spc="120" dirty="0">
              <a:solidFill>
                <a:srgbClr val="4E3B30"/>
              </a:solidFill>
              <a:latin typeface="Arial Black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24400" y="609600"/>
            <a:ext cx="2952411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0000" cap="all" spc="-80" dirty="0" smtClean="0">
                <a:solidFill>
                  <a:prstClr val="black"/>
                </a:solidFill>
                <a:latin typeface="Arial Black"/>
              </a:rPr>
              <a:t>E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170" name="Picture 2" descr="C:\Users\NPilchard\AppData\Local\Microsoft\Windows\Temporary Internet Files\Content.IE5\G2VIK9TO\pumpki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333375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868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609600"/>
            <a:ext cx="2952411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0000" cap="all" spc="-80" dirty="0" smtClean="0">
                <a:solidFill>
                  <a:prstClr val="black"/>
                </a:solidFill>
                <a:latin typeface="Arial Black"/>
              </a:rPr>
              <a:t>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024" y="4876800"/>
            <a:ext cx="88705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</a:pPr>
            <a:r>
              <a:rPr lang="en-US" sz="4800" u="sng" cap="all" spc="120" dirty="0">
                <a:solidFill>
                  <a:srgbClr val="4E3B30"/>
                </a:solidFill>
                <a:latin typeface="Arial Black"/>
              </a:rPr>
              <a:t>E</a:t>
            </a:r>
            <a:r>
              <a:rPr lang="en-US" sz="4800" cap="all" spc="120" dirty="0">
                <a:solidFill>
                  <a:srgbClr val="4E3B30"/>
                </a:solidFill>
                <a:latin typeface="Arial Black"/>
              </a:rPr>
              <a:t>lbow </a:t>
            </a:r>
            <a:r>
              <a:rPr lang="en-US" sz="4800" cap="all" spc="120" dirty="0" smtClean="0">
                <a:solidFill>
                  <a:srgbClr val="4E3B30"/>
                </a:solidFill>
                <a:latin typeface="Arial Black"/>
              </a:rPr>
              <a:t>circles- </a:t>
            </a:r>
            <a:r>
              <a:rPr lang="en-US" sz="4800" cap="all" spc="120" dirty="0">
                <a:solidFill>
                  <a:srgbClr val="4E3B30"/>
                </a:solidFill>
                <a:latin typeface="Arial Black"/>
              </a:rPr>
              <a:t>10 </a:t>
            </a:r>
            <a:r>
              <a:rPr lang="en-US" sz="4800" cap="all" spc="120" dirty="0" smtClean="0">
                <a:solidFill>
                  <a:srgbClr val="4E3B30"/>
                </a:solidFill>
                <a:latin typeface="Arial Black"/>
              </a:rPr>
              <a:t>times </a:t>
            </a:r>
            <a:r>
              <a:rPr lang="en-US" sz="4800" cap="all" spc="120" dirty="0">
                <a:solidFill>
                  <a:srgbClr val="4E3B30"/>
                </a:solidFill>
                <a:latin typeface="Arial Black"/>
              </a:rPr>
              <a:t>each </a:t>
            </a:r>
            <a:r>
              <a:rPr lang="en-US" sz="4800" cap="all" spc="120" dirty="0" smtClean="0">
                <a:solidFill>
                  <a:srgbClr val="4E3B30"/>
                </a:solidFill>
                <a:latin typeface="Arial Black"/>
              </a:rPr>
              <a:t>direction </a:t>
            </a:r>
            <a:endParaRPr lang="en-US" sz="4800" cap="all" spc="120" dirty="0">
              <a:solidFill>
                <a:srgbClr val="4E3B30"/>
              </a:solidFill>
              <a:latin typeface="Arial Black"/>
            </a:endParaRPr>
          </a:p>
        </p:txBody>
      </p:sp>
      <p:pic>
        <p:nvPicPr>
          <p:cNvPr id="5" name="Picture 2" descr="C:\Users\NPilchard\AppData\Local\Microsoft\Windows\Temporary Internet Files\Content.IE5\IADMPU2C\unnamed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0312">
            <a:off x="1076796" y="1008620"/>
            <a:ext cx="340995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296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577" y="510540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</a:pPr>
            <a:r>
              <a:rPr lang="en-US" sz="4800" u="sng" cap="all" spc="120" dirty="0" smtClean="0">
                <a:solidFill>
                  <a:srgbClr val="4E3B30"/>
                </a:solidFill>
                <a:latin typeface="Arial Black"/>
              </a:rPr>
              <a:t>N</a:t>
            </a:r>
            <a:r>
              <a:rPr lang="en-US" sz="4800" cap="all" spc="120" dirty="0" smtClean="0">
                <a:solidFill>
                  <a:srgbClr val="4E3B30"/>
                </a:solidFill>
                <a:latin typeface="Arial Black"/>
              </a:rPr>
              <a:t>ose to knee- hold for 20 Seconds </a:t>
            </a:r>
            <a:endParaRPr lang="en-US" sz="4800" cap="all" spc="120" dirty="0">
              <a:solidFill>
                <a:srgbClr val="4E3B30"/>
              </a:solidFill>
              <a:latin typeface="Arial Black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76800" y="838200"/>
            <a:ext cx="3378810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0000" cap="all" spc="-80" dirty="0" smtClean="0">
                <a:solidFill>
                  <a:prstClr val="black"/>
                </a:solidFill>
                <a:latin typeface="Arial Black"/>
              </a:rPr>
              <a:t>n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8194" name="Picture 2" descr="C:\Users\NPilchard\AppData\Local\Microsoft\Windows\Temporary Internet Files\Content.IE5\LNMPYGE0\pumpkin-08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299927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255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54</TotalTime>
  <Words>65</Words>
  <Application>Microsoft Office PowerPoint</Application>
  <PresentationFormat>On-screen Show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Essential</vt:lpstr>
      <vt:lpstr>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tech</dc:creator>
  <cp:lastModifiedBy>tech</cp:lastModifiedBy>
  <cp:revision>5</cp:revision>
  <dcterms:created xsi:type="dcterms:W3CDTF">2016-10-23T15:04:03Z</dcterms:created>
  <dcterms:modified xsi:type="dcterms:W3CDTF">2016-10-23T15:58:30Z</dcterms:modified>
</cp:coreProperties>
</file>