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a49199329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a49199329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hyperlink" Target="https://www.youtube.com/embed/oSDIBh0ofHQ" TargetMode="External"/><Relationship Id="rId42" Type="http://schemas.openxmlformats.org/officeDocument/2006/relationships/hyperlink" Target="https://www.youtube.com/embed/cGiWdFcNXGk" TargetMode="External"/><Relationship Id="rId41" Type="http://schemas.openxmlformats.org/officeDocument/2006/relationships/image" Target="../media/image15.png"/><Relationship Id="rId44" Type="http://schemas.openxmlformats.org/officeDocument/2006/relationships/hyperlink" Target="https://www.youtube.com/embed/MrsbE5aYb_Y" TargetMode="External"/><Relationship Id="rId43" Type="http://schemas.openxmlformats.org/officeDocument/2006/relationships/image" Target="../media/image25.png"/><Relationship Id="rId46" Type="http://schemas.openxmlformats.org/officeDocument/2006/relationships/hyperlink" Target="https://www.youtube.com/embed/jJgKEiY7bbk" TargetMode="External"/><Relationship Id="rId45" Type="http://schemas.openxmlformats.org/officeDocument/2006/relationships/image" Target="../media/image26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hyperlink" Target="https://www.youtube.com/embed/S1BKTSw0kzY" TargetMode="External"/><Relationship Id="rId9" Type="http://schemas.openxmlformats.org/officeDocument/2006/relationships/image" Target="../media/image14.png"/><Relationship Id="rId48" Type="http://schemas.openxmlformats.org/officeDocument/2006/relationships/hyperlink" Target="https://www.youtube.com/embed/zV6Ns07Yo6s" TargetMode="External"/><Relationship Id="rId47" Type="http://schemas.openxmlformats.org/officeDocument/2006/relationships/image" Target="../media/image22.png"/><Relationship Id="rId49" Type="http://schemas.openxmlformats.org/officeDocument/2006/relationships/image" Target="../media/image24.png"/><Relationship Id="rId5" Type="http://schemas.openxmlformats.org/officeDocument/2006/relationships/image" Target="../media/image7.png"/><Relationship Id="rId6" Type="http://schemas.openxmlformats.org/officeDocument/2006/relationships/hyperlink" Target="https://www.youtube.com/embed/GpO8_FMWcHA" TargetMode="External"/><Relationship Id="rId7" Type="http://schemas.openxmlformats.org/officeDocument/2006/relationships/image" Target="../media/image8.png"/><Relationship Id="rId8" Type="http://schemas.openxmlformats.org/officeDocument/2006/relationships/hyperlink" Target="https://www.youtube.com/embed/gRaLPr2_UqE" TargetMode="External"/><Relationship Id="rId31" Type="http://schemas.openxmlformats.org/officeDocument/2006/relationships/image" Target="../media/image20.png"/><Relationship Id="rId30" Type="http://schemas.openxmlformats.org/officeDocument/2006/relationships/hyperlink" Target="https://www.youtube.com/embed/fbLza7YUUxc" TargetMode="External"/><Relationship Id="rId33" Type="http://schemas.openxmlformats.org/officeDocument/2006/relationships/image" Target="../media/image19.png"/><Relationship Id="rId32" Type="http://schemas.openxmlformats.org/officeDocument/2006/relationships/hyperlink" Target="https://www.youtube.com/embed/_uQulEnxsRo" TargetMode="External"/><Relationship Id="rId35" Type="http://schemas.openxmlformats.org/officeDocument/2006/relationships/image" Target="../media/image13.png"/><Relationship Id="rId34" Type="http://schemas.openxmlformats.org/officeDocument/2006/relationships/hyperlink" Target="https://www.youtube.com/embed/LTcnJ_vdIl4" TargetMode="External"/><Relationship Id="rId37" Type="http://schemas.openxmlformats.org/officeDocument/2006/relationships/image" Target="../media/image3.png"/><Relationship Id="rId36" Type="http://schemas.openxmlformats.org/officeDocument/2006/relationships/hyperlink" Target="https://www.youtube.com/embed/YER2XIyFXh0" TargetMode="External"/><Relationship Id="rId39" Type="http://schemas.openxmlformats.org/officeDocument/2006/relationships/image" Target="../media/image16.png"/><Relationship Id="rId38" Type="http://schemas.openxmlformats.org/officeDocument/2006/relationships/hyperlink" Target="https://www.youtube.com/embed/rhvxMiIYPus" TargetMode="External"/><Relationship Id="rId20" Type="http://schemas.openxmlformats.org/officeDocument/2006/relationships/hyperlink" Target="https://www.youtube.com/embed/mEpUqkwdMVw" TargetMode="External"/><Relationship Id="rId22" Type="http://schemas.openxmlformats.org/officeDocument/2006/relationships/hyperlink" Target="https://www.youtube.com/embed/2diiaXWwu3Q" TargetMode="External"/><Relationship Id="rId21" Type="http://schemas.openxmlformats.org/officeDocument/2006/relationships/image" Target="../media/image4.png"/><Relationship Id="rId24" Type="http://schemas.openxmlformats.org/officeDocument/2006/relationships/hyperlink" Target="https://www.getepic.com/book/76014622/dino-halloween?utm_source=t2t&amp;utm_medium=link&amp;utm_campaign=content&amp;share=28205172536" TargetMode="External"/><Relationship Id="rId23" Type="http://schemas.openxmlformats.org/officeDocument/2006/relationships/image" Target="../media/image2.png"/><Relationship Id="rId26" Type="http://schemas.openxmlformats.org/officeDocument/2006/relationships/hyperlink" Target="https://www.getepic.com/book/16820542/national-geographic-readers-halloween?utm_source=t2t&amp;utm_medium=link&amp;utm_campaign=content&amp;share=28205172536" TargetMode="External"/><Relationship Id="rId25" Type="http://schemas.openxmlformats.org/officeDocument/2006/relationships/image" Target="../media/image12.png"/><Relationship Id="rId28" Type="http://schemas.openxmlformats.org/officeDocument/2006/relationships/hyperlink" Target="https://www.youtube.com/embed/NJnIEbVLq90" TargetMode="External"/><Relationship Id="rId27" Type="http://schemas.openxmlformats.org/officeDocument/2006/relationships/image" Target="../media/image9.png"/><Relationship Id="rId29" Type="http://schemas.openxmlformats.org/officeDocument/2006/relationships/image" Target="../media/image21.png"/><Relationship Id="rId51" Type="http://schemas.openxmlformats.org/officeDocument/2006/relationships/image" Target="../media/image23.png"/><Relationship Id="rId50" Type="http://schemas.openxmlformats.org/officeDocument/2006/relationships/hyperlink" Target="https://www.youtube.com/embed/-e6il_V1yM4" TargetMode="External"/><Relationship Id="rId53" Type="http://schemas.openxmlformats.org/officeDocument/2006/relationships/image" Target="../media/image28.png"/><Relationship Id="rId52" Type="http://schemas.openxmlformats.org/officeDocument/2006/relationships/hyperlink" Target="https://www.youtube.com/embed/_CsXfrYRRvE" TargetMode="External"/><Relationship Id="rId11" Type="http://schemas.openxmlformats.org/officeDocument/2006/relationships/image" Target="../media/image18.png"/><Relationship Id="rId55" Type="http://schemas.openxmlformats.org/officeDocument/2006/relationships/image" Target="../media/image27.png"/><Relationship Id="rId10" Type="http://schemas.openxmlformats.org/officeDocument/2006/relationships/image" Target="../media/image10.png"/><Relationship Id="rId54" Type="http://schemas.openxmlformats.org/officeDocument/2006/relationships/hyperlink" Target="https://www.youtube.com/embed/mW9ZoRSFEqw" TargetMode="External"/><Relationship Id="rId13" Type="http://schemas.openxmlformats.org/officeDocument/2006/relationships/image" Target="../media/image6.png"/><Relationship Id="rId12" Type="http://schemas.openxmlformats.org/officeDocument/2006/relationships/hyperlink" Target="https://www.youtube.com/embed/ToeaHKxqKWA" TargetMode="External"/><Relationship Id="rId15" Type="http://schemas.openxmlformats.org/officeDocument/2006/relationships/image" Target="../media/image11.png"/><Relationship Id="rId14" Type="http://schemas.openxmlformats.org/officeDocument/2006/relationships/hyperlink" Target="https://www.youtube.com/embed/4jxcWlq3CBg" TargetMode="External"/><Relationship Id="rId17" Type="http://schemas.openxmlformats.org/officeDocument/2006/relationships/image" Target="../media/image1.png"/><Relationship Id="rId16" Type="http://schemas.openxmlformats.org/officeDocument/2006/relationships/hyperlink" Target="https://www.youtube.com/embed/vj9VwxrqvG0" TargetMode="External"/><Relationship Id="rId19" Type="http://schemas.openxmlformats.org/officeDocument/2006/relationships/image" Target="../media/image17.png"/><Relationship Id="rId18" Type="http://schemas.openxmlformats.org/officeDocument/2006/relationships/hyperlink" Target="https://www.youtube.com/embed/VK8t4-yzGog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0" l="1245" r="657" t="0"/>
          <a:stretch/>
        </p:blipFill>
        <p:spPr>
          <a:xfrm>
            <a:off x="0" y="925"/>
            <a:ext cx="9144001" cy="5141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257475"/>
            <a:ext cx="3654200" cy="153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>
            <a:hlinkClick r:id="rId6"/>
          </p:cNvPr>
          <p:cNvPicPr preferRelativeResize="0"/>
          <p:nvPr/>
        </p:nvPicPr>
        <p:blipFill rotWithShape="1">
          <a:blip r:embed="rId7">
            <a:alphaModFix/>
          </a:blip>
          <a:srcRect b="0" l="15789" r="14407" t="0"/>
          <a:stretch/>
        </p:blipFill>
        <p:spPr>
          <a:xfrm>
            <a:off x="3733513" y="1758738"/>
            <a:ext cx="1368125" cy="1960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>
            <a:hlinkClick r:id="rId8"/>
          </p:cNvPr>
          <p:cNvPicPr preferRelativeResize="0"/>
          <p:nvPr/>
        </p:nvPicPr>
        <p:blipFill rotWithShape="1">
          <a:blip r:embed="rId9">
            <a:alphaModFix/>
          </a:blip>
          <a:srcRect b="0" l="17716" r="14716" t="0"/>
          <a:stretch/>
        </p:blipFill>
        <p:spPr>
          <a:xfrm>
            <a:off x="7096962" y="1683100"/>
            <a:ext cx="2107775" cy="3119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180950" y="1683102"/>
            <a:ext cx="1867907" cy="3119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11">
            <a:alphaModFix/>
          </a:blip>
          <a:srcRect b="15896" l="0" r="0" t="23405"/>
          <a:stretch/>
        </p:blipFill>
        <p:spPr>
          <a:xfrm>
            <a:off x="0" y="2773975"/>
            <a:ext cx="3654200" cy="221803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11">
            <a:alphaModFix/>
          </a:blip>
          <a:srcRect b="49432" l="0" r="0" t="23407"/>
          <a:stretch/>
        </p:blipFill>
        <p:spPr>
          <a:xfrm>
            <a:off x="0" y="1972100"/>
            <a:ext cx="3654200" cy="992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529300" y="3794472"/>
            <a:ext cx="1211025" cy="879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 rot="-1133525">
            <a:off x="6711720" y="-62125"/>
            <a:ext cx="2614775" cy="291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5754660" y="956287"/>
            <a:ext cx="689250" cy="879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4339625" y="-8"/>
            <a:ext cx="689250" cy="70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6203801" y="2571750"/>
            <a:ext cx="616417" cy="76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1173525" y="3066825"/>
            <a:ext cx="564678" cy="580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5504775" y="2615906"/>
            <a:ext cx="616425" cy="77830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2765700" y="2215273"/>
            <a:ext cx="564675" cy="71296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2765700" y="2992754"/>
            <a:ext cx="564675" cy="654296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1908775" y="2215275"/>
            <a:ext cx="616425" cy="619153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32"/>
          </p:cNvPr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6162023" y="1951401"/>
            <a:ext cx="564675" cy="505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34"/>
          </p:cNvPr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1943738" y="3047339"/>
            <a:ext cx="616425" cy="619177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>
            <a:hlinkClick r:id="rId36"/>
          </p:cNvPr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1111226" y="2281719"/>
            <a:ext cx="616425" cy="551406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>
            <a:hlinkClick r:id="rId38"/>
          </p:cNvPr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298700" y="3048735"/>
            <a:ext cx="616425" cy="616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>
            <a:hlinkClick r:id="rId40"/>
          </p:cNvPr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>
            <a:off x="2703425" y="3867622"/>
            <a:ext cx="616425" cy="619153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>
            <a:hlinkClick r:id="rId42"/>
          </p:cNvPr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365426" y="2212030"/>
            <a:ext cx="564675" cy="62564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>
            <a:hlinkClick r:id="rId44"/>
          </p:cNvPr>
          <p:cNvPicPr preferRelativeResize="0"/>
          <p:nvPr/>
        </p:nvPicPr>
        <p:blipFill>
          <a:blip r:embed="rId45">
            <a:alphaModFix/>
          </a:blip>
          <a:stretch>
            <a:fillRect/>
          </a:stretch>
        </p:blipFill>
        <p:spPr>
          <a:xfrm>
            <a:off x="5504775" y="1916834"/>
            <a:ext cx="564675" cy="567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>
            <a:hlinkClick r:id="rId46"/>
          </p:cNvPr>
          <p:cNvPicPr preferRelativeResize="0"/>
          <p:nvPr/>
        </p:nvPicPr>
        <p:blipFill>
          <a:blip r:embed="rId47">
            <a:alphaModFix/>
          </a:blip>
          <a:stretch>
            <a:fillRect/>
          </a:stretch>
        </p:blipFill>
        <p:spPr>
          <a:xfrm>
            <a:off x="5453023" y="3526103"/>
            <a:ext cx="616425" cy="507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>
            <a:hlinkClick r:id="rId48"/>
          </p:cNvPr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1966474" y="3799968"/>
            <a:ext cx="564675" cy="705132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>
            <a:hlinkClick r:id="rId50"/>
          </p:cNvPr>
          <p:cNvPicPr preferRelativeResize="0"/>
          <p:nvPr/>
        </p:nvPicPr>
        <p:blipFill>
          <a:blip r:embed="rId51">
            <a:alphaModFix/>
          </a:blip>
          <a:stretch>
            <a:fillRect/>
          </a:stretch>
        </p:blipFill>
        <p:spPr>
          <a:xfrm>
            <a:off x="277650" y="3810675"/>
            <a:ext cx="564675" cy="68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>
            <a:hlinkClick r:id="rId52"/>
          </p:cNvPr>
          <p:cNvPicPr preferRelativeResize="0"/>
          <p:nvPr/>
        </p:nvPicPr>
        <p:blipFill>
          <a:blip r:embed="rId53">
            <a:alphaModFix/>
          </a:blip>
          <a:stretch>
            <a:fillRect/>
          </a:stretch>
        </p:blipFill>
        <p:spPr>
          <a:xfrm>
            <a:off x="1173524" y="3799972"/>
            <a:ext cx="564675" cy="705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>
            <a:hlinkClick r:id="rId54"/>
          </p:cNvPr>
          <p:cNvPicPr preferRelativeResize="0"/>
          <p:nvPr/>
        </p:nvPicPr>
        <p:blipFill>
          <a:blip r:embed="rId55">
            <a:alphaModFix/>
          </a:blip>
          <a:stretch>
            <a:fillRect/>
          </a:stretch>
        </p:blipFill>
        <p:spPr>
          <a:xfrm>
            <a:off x="6190825" y="3526097"/>
            <a:ext cx="507075" cy="507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