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5143500" cx="9144000"/>
  <p:notesSz cx="6858000" cy="9144000"/>
  <p:embeddedFontLst>
    <p:embeddedFont>
      <p:font typeface="Chau Philomene One"/>
      <p:regular r:id="rId36"/>
      <p:italic r:id="rId37"/>
    </p:embeddedFont>
    <p:embeddedFont>
      <p:font typeface="Roboto Slab Light"/>
      <p:regular r:id="rId38"/>
      <p:bold r:id="rId39"/>
    </p:embeddedFont>
    <p:embeddedFont>
      <p:font typeface="Boogaloo"/>
      <p:regular r:id="rId40"/>
    </p:embeddedFont>
    <p:embeddedFont>
      <p:font typeface="Fira Sans Extra Condensed Medium"/>
      <p:regular r:id="rId41"/>
      <p:bold r:id="rId42"/>
      <p:italic r:id="rId43"/>
      <p:boldItalic r:id="rId44"/>
    </p:embeddedFont>
    <p:embeddedFont>
      <p:font typeface="Roboto Condensed"/>
      <p:regular r:id="rId45"/>
      <p:bold r:id="rId46"/>
      <p:italic r:id="rId47"/>
      <p:boldItalic r:id="rId48"/>
    </p:embeddedFont>
    <p:embeddedFont>
      <p:font typeface="Roboto Condensed Light"/>
      <p:regular r:id="rId49"/>
      <p:bold r:id="rId50"/>
      <p:italic r:id="rId51"/>
      <p:boldItalic r:id="rId52"/>
    </p:embeddedFont>
    <p:embeddedFont>
      <p:font typeface="Bahiana"/>
      <p:regular r:id="rId53"/>
    </p:embeddedFont>
    <p:embeddedFont>
      <p:font typeface="Oswald SemiBold"/>
      <p:regular r:id="rId54"/>
      <p:bold r:id="rId55"/>
    </p:embeddedFont>
    <p:embeddedFont>
      <p:font typeface="Rokkitt Light"/>
      <p:regular r:id="rId56"/>
      <p:bold r:id="rId57"/>
      <p:italic r:id="rId58"/>
      <p:boldItalic r:id="rId59"/>
    </p:embeddedFont>
    <p:embeddedFont>
      <p:font typeface="Love Ya Like A Sister"/>
      <p:regular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oogaloo-regular.fntdata"/><Relationship Id="rId42" Type="http://schemas.openxmlformats.org/officeDocument/2006/relationships/font" Target="fonts/FiraSansExtraCondensedMedium-bold.fntdata"/><Relationship Id="rId41" Type="http://schemas.openxmlformats.org/officeDocument/2006/relationships/font" Target="fonts/FiraSansExtraCondensedMedium-regular.fntdata"/><Relationship Id="rId44" Type="http://schemas.openxmlformats.org/officeDocument/2006/relationships/font" Target="fonts/FiraSansExtraCondensedMedium-boldItalic.fntdata"/><Relationship Id="rId43" Type="http://schemas.openxmlformats.org/officeDocument/2006/relationships/font" Target="fonts/FiraSansExtraCondensedMedium-italic.fntdata"/><Relationship Id="rId46" Type="http://schemas.openxmlformats.org/officeDocument/2006/relationships/font" Target="fonts/RobotoCondensed-bold.fntdata"/><Relationship Id="rId45" Type="http://schemas.openxmlformats.org/officeDocument/2006/relationships/font" Target="fonts/RobotoCondensed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Condensed-boldItalic.fntdata"/><Relationship Id="rId47" Type="http://schemas.openxmlformats.org/officeDocument/2006/relationships/font" Target="fonts/RobotoCondensed-italic.fntdata"/><Relationship Id="rId49" Type="http://schemas.openxmlformats.org/officeDocument/2006/relationships/font" Target="fonts/RobotoCondensed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font" Target="fonts/ChauPhilomeneOne-italic.fntdata"/><Relationship Id="rId36" Type="http://schemas.openxmlformats.org/officeDocument/2006/relationships/font" Target="fonts/ChauPhilomeneOne-regular.fntdata"/><Relationship Id="rId39" Type="http://schemas.openxmlformats.org/officeDocument/2006/relationships/font" Target="fonts/RobotoSlabLight-bold.fntdata"/><Relationship Id="rId38" Type="http://schemas.openxmlformats.org/officeDocument/2006/relationships/font" Target="fonts/RobotoSlabLight-regular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LoveYaLikeASister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obotoCondensedLight-italic.fntdata"/><Relationship Id="rId50" Type="http://schemas.openxmlformats.org/officeDocument/2006/relationships/font" Target="fonts/RobotoCondensedLight-bold.fntdata"/><Relationship Id="rId53" Type="http://schemas.openxmlformats.org/officeDocument/2006/relationships/font" Target="fonts/Bahiana-regular.fntdata"/><Relationship Id="rId52" Type="http://schemas.openxmlformats.org/officeDocument/2006/relationships/font" Target="fonts/RobotoCondensedLight-boldItalic.fntdata"/><Relationship Id="rId11" Type="http://schemas.openxmlformats.org/officeDocument/2006/relationships/slide" Target="slides/slide7.xml"/><Relationship Id="rId55" Type="http://schemas.openxmlformats.org/officeDocument/2006/relationships/font" Target="fonts/OswaldSemiBold-bold.fntdata"/><Relationship Id="rId10" Type="http://schemas.openxmlformats.org/officeDocument/2006/relationships/slide" Target="slides/slide6.xml"/><Relationship Id="rId54" Type="http://schemas.openxmlformats.org/officeDocument/2006/relationships/font" Target="fonts/OswaldSemiBold-regular.fntdata"/><Relationship Id="rId13" Type="http://schemas.openxmlformats.org/officeDocument/2006/relationships/slide" Target="slides/slide9.xml"/><Relationship Id="rId57" Type="http://schemas.openxmlformats.org/officeDocument/2006/relationships/font" Target="fonts/RokkittLight-bold.fntdata"/><Relationship Id="rId12" Type="http://schemas.openxmlformats.org/officeDocument/2006/relationships/slide" Target="slides/slide8.xml"/><Relationship Id="rId56" Type="http://schemas.openxmlformats.org/officeDocument/2006/relationships/font" Target="fonts/RokkittLight-regular.fntdata"/><Relationship Id="rId15" Type="http://schemas.openxmlformats.org/officeDocument/2006/relationships/slide" Target="slides/slide11.xml"/><Relationship Id="rId59" Type="http://schemas.openxmlformats.org/officeDocument/2006/relationships/font" Target="fonts/RokkittLight-boldItalic.fntdata"/><Relationship Id="rId14" Type="http://schemas.openxmlformats.org/officeDocument/2006/relationships/slide" Target="slides/slide10.xml"/><Relationship Id="rId58" Type="http://schemas.openxmlformats.org/officeDocument/2006/relationships/font" Target="fonts/RokkittLight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c2a059be46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c2a059be46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6bd56c9061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6bd56c9061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c2a059be4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c2a059be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c2a059be46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c2a059be46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c2a059be46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c2a059be46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c2a059be4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c2a059be4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c2a059be4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c2a059be4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c2a059be4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c2a059be4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2a059be4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c2a059be4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c2a059be4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c2a059be4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c2a059be46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c2a059be4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c2a059be46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c2a059be4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c2a059be4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c2a059be4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c2a059be4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c2a059be4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c2a059be4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c2a059be4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c2a059be46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c2a059be4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c2a059be46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c2a059be46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c2a059be4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c2a059be4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c2a059be4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c2a059be4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c2a059be46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c2a059be46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c2a059be46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c2a059be4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c2a059be4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c2a059be4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c2a059be4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c2a059be4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c2a059be46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c2a059be46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c2a059be46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c2a059be46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c2a059be4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c2a059be4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c2a059be46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c2a059be46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c2a059be46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c2a059be46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c2a059be46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c2a059be46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c2a059be4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c2a059be4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c2a059be4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c2a059be4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050" y="860050"/>
            <a:ext cx="7704000" cy="3282900"/>
          </a:xfrm>
          <a:prstGeom prst="roundRect">
            <a:avLst>
              <a:gd fmla="val 16667" name="adj"/>
            </a:avLst>
          </a:prstGeom>
          <a:solidFill>
            <a:srgbClr val="FFF5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0" y="0"/>
            <a:ext cx="9162100" cy="1717027"/>
            <a:chOff x="0" y="0"/>
            <a:chExt cx="9162100" cy="1143008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9162000" cy="1143000"/>
            </a:xfrm>
            <a:prstGeom prst="rect">
              <a:avLst/>
            </a:prstGeom>
            <a:solidFill>
              <a:srgbClr val="169B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49800" y="4144"/>
              <a:ext cx="830505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935425" y="4144"/>
              <a:ext cx="244503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320162" y="4144"/>
              <a:ext cx="103788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54447" y="4144"/>
              <a:ext cx="244503" cy="1138864"/>
            </a:xfrm>
            <a:custGeom>
              <a:rect b="b" l="l" r="r" t="t"/>
              <a:pathLst>
                <a:path extrusionOk="0" h="13749" w="10138">
                  <a:moveTo>
                    <a:pt x="0" y="0"/>
                  </a:moveTo>
                  <a:lnTo>
                    <a:pt x="0" y="13748"/>
                  </a:lnTo>
                  <a:lnTo>
                    <a:pt x="10137" y="13748"/>
                  </a:lnTo>
                  <a:lnTo>
                    <a:pt x="10137" y="0"/>
                  </a:lnTo>
                  <a:close/>
                </a:path>
              </a:pathLst>
            </a:custGeom>
            <a:solidFill>
              <a:srgbClr val="107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00" y="504675"/>
              <a:ext cx="9162000" cy="304200"/>
            </a:xfrm>
            <a:prstGeom prst="rect">
              <a:avLst/>
            </a:prstGeom>
            <a:solidFill>
              <a:srgbClr val="4C11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00" y="396325"/>
              <a:ext cx="9162000" cy="304200"/>
            </a:xfrm>
            <a:prstGeom prst="rect">
              <a:avLst/>
            </a:prstGeom>
            <a:solidFill>
              <a:srgbClr val="AD8F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0" y="449700"/>
              <a:ext cx="9162000" cy="304200"/>
            </a:xfrm>
            <a:prstGeom prst="rect">
              <a:avLst/>
            </a:prstGeom>
            <a:solidFill>
              <a:srgbClr val="6A26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3997475" y="451325"/>
            <a:ext cx="1145998" cy="962039"/>
            <a:chOff x="4383826" y="379295"/>
            <a:chExt cx="530088" cy="444997"/>
          </a:xfrm>
        </p:grpSpPr>
        <p:sp>
          <p:nvSpPr>
            <p:cNvPr id="20" name="Google Shape;20;p2"/>
            <p:cNvSpPr/>
            <p:nvPr/>
          </p:nvSpPr>
          <p:spPr>
            <a:xfrm>
              <a:off x="4383826" y="379295"/>
              <a:ext cx="530088" cy="444997"/>
            </a:xfrm>
            <a:custGeom>
              <a:rect b="b" l="l" r="r" t="t"/>
              <a:pathLst>
                <a:path extrusionOk="0" h="16489" w="19642">
                  <a:moveTo>
                    <a:pt x="1471" y="0"/>
                  </a:moveTo>
                  <a:cubicBezTo>
                    <a:pt x="971" y="0"/>
                    <a:pt x="480" y="5"/>
                    <a:pt x="0" y="14"/>
                  </a:cubicBezTo>
                  <a:lnTo>
                    <a:pt x="583" y="15644"/>
                  </a:lnTo>
                  <a:cubicBezTo>
                    <a:pt x="583" y="15644"/>
                    <a:pt x="4201" y="16488"/>
                    <a:pt x="8443" y="16488"/>
                  </a:cubicBezTo>
                  <a:cubicBezTo>
                    <a:pt x="9858" y="16488"/>
                    <a:pt x="11343" y="16394"/>
                    <a:pt x="12786" y="16143"/>
                  </a:cubicBezTo>
                  <a:cubicBezTo>
                    <a:pt x="18552" y="15140"/>
                    <a:pt x="18804" y="14724"/>
                    <a:pt x="18804" y="14724"/>
                  </a:cubicBezTo>
                  <a:lnTo>
                    <a:pt x="19641" y="1184"/>
                  </a:lnTo>
                  <a:cubicBezTo>
                    <a:pt x="19641" y="1184"/>
                    <a:pt x="9494" y="0"/>
                    <a:pt x="14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514191" y="477111"/>
              <a:ext cx="286005" cy="260474"/>
            </a:xfrm>
            <a:custGeom>
              <a:rect b="b" l="l" r="r" t="t"/>
              <a:pathLst>
                <a:path extrusionOk="0" h="12559" w="13790">
                  <a:moveTo>
                    <a:pt x="0" y="0"/>
                  </a:moveTo>
                  <a:lnTo>
                    <a:pt x="0" y="11867"/>
                  </a:lnTo>
                  <a:cubicBezTo>
                    <a:pt x="0" y="11867"/>
                    <a:pt x="4356" y="12559"/>
                    <a:pt x="7596" y="12559"/>
                  </a:cubicBezTo>
                  <a:cubicBezTo>
                    <a:pt x="7918" y="12559"/>
                    <a:pt x="8230" y="12552"/>
                    <a:pt x="8524" y="12537"/>
                  </a:cubicBezTo>
                  <a:cubicBezTo>
                    <a:pt x="11783" y="12370"/>
                    <a:pt x="13790" y="11950"/>
                    <a:pt x="13790" y="11950"/>
                  </a:cubicBezTo>
                  <a:lnTo>
                    <a:pt x="13456" y="500"/>
                  </a:lnTo>
                  <a:cubicBezTo>
                    <a:pt x="13456" y="500"/>
                    <a:pt x="7022" y="417"/>
                    <a:pt x="0" y="0"/>
                  </a:cubicBezTo>
                  <a:close/>
                </a:path>
              </a:pathLst>
            </a:custGeom>
            <a:solidFill>
              <a:srgbClr val="6A26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844800" y="444513"/>
              <a:ext cx="43950" cy="226400"/>
            </a:xfrm>
            <a:custGeom>
              <a:rect b="b" l="l" r="r" t="t"/>
              <a:pathLst>
                <a:path extrusionOk="0" h="9056" w="1758">
                  <a:moveTo>
                    <a:pt x="1084" y="1"/>
                  </a:moveTo>
                  <a:cubicBezTo>
                    <a:pt x="762" y="1"/>
                    <a:pt x="415" y="325"/>
                    <a:pt x="337" y="854"/>
                  </a:cubicBezTo>
                  <a:cubicBezTo>
                    <a:pt x="337" y="854"/>
                    <a:pt x="0" y="8629"/>
                    <a:pt x="637" y="9038"/>
                  </a:cubicBezTo>
                  <a:cubicBezTo>
                    <a:pt x="654" y="9050"/>
                    <a:pt x="672" y="9055"/>
                    <a:pt x="689" y="9055"/>
                  </a:cubicBezTo>
                  <a:cubicBezTo>
                    <a:pt x="1300" y="9055"/>
                    <a:pt x="1758" y="2161"/>
                    <a:pt x="1683" y="891"/>
                  </a:cubicBezTo>
                  <a:cubicBezTo>
                    <a:pt x="1648" y="268"/>
                    <a:pt x="1376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665150" y="412688"/>
              <a:ext cx="146825" cy="26050"/>
            </a:xfrm>
            <a:custGeom>
              <a:rect b="b" l="l" r="r" t="t"/>
              <a:pathLst>
                <a:path extrusionOk="0" h="1042" w="5873">
                  <a:moveTo>
                    <a:pt x="1896" y="0"/>
                  </a:moveTo>
                  <a:cubicBezTo>
                    <a:pt x="1" y="0"/>
                    <a:pt x="149" y="500"/>
                    <a:pt x="1095" y="631"/>
                  </a:cubicBezTo>
                  <a:cubicBezTo>
                    <a:pt x="1095" y="631"/>
                    <a:pt x="4610" y="1004"/>
                    <a:pt x="5244" y="1040"/>
                  </a:cubicBezTo>
                  <a:cubicBezTo>
                    <a:pt x="5258" y="1041"/>
                    <a:pt x="5272" y="1042"/>
                    <a:pt x="5286" y="1042"/>
                  </a:cubicBezTo>
                  <a:cubicBezTo>
                    <a:pt x="5872" y="1042"/>
                    <a:pt x="5665" y="216"/>
                    <a:pt x="2851" y="34"/>
                  </a:cubicBezTo>
                  <a:cubicBezTo>
                    <a:pt x="2487" y="11"/>
                    <a:pt x="2170" y="0"/>
                    <a:pt x="18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429075" y="401913"/>
              <a:ext cx="36300" cy="17575"/>
            </a:xfrm>
            <a:custGeom>
              <a:rect b="b" l="l" r="r" t="t"/>
              <a:pathLst>
                <a:path extrusionOk="0" h="703" w="1452">
                  <a:moveTo>
                    <a:pt x="491" y="0"/>
                  </a:moveTo>
                  <a:cubicBezTo>
                    <a:pt x="434" y="0"/>
                    <a:pt x="380" y="16"/>
                    <a:pt x="334" y="52"/>
                  </a:cubicBezTo>
                  <a:cubicBezTo>
                    <a:pt x="334" y="52"/>
                    <a:pt x="1" y="539"/>
                    <a:pt x="820" y="688"/>
                  </a:cubicBezTo>
                  <a:cubicBezTo>
                    <a:pt x="874" y="698"/>
                    <a:pt x="921" y="703"/>
                    <a:pt x="960" y="703"/>
                  </a:cubicBezTo>
                  <a:cubicBezTo>
                    <a:pt x="1451" y="703"/>
                    <a:pt x="880" y="0"/>
                    <a:pt x="4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424350" y="752263"/>
              <a:ext cx="49625" cy="23000"/>
            </a:xfrm>
            <a:custGeom>
              <a:rect b="b" l="l" r="r" t="t"/>
              <a:pathLst>
                <a:path extrusionOk="0" h="920" w="1985">
                  <a:moveTo>
                    <a:pt x="633" y="1"/>
                  </a:moveTo>
                  <a:cubicBezTo>
                    <a:pt x="520" y="1"/>
                    <a:pt x="416" y="39"/>
                    <a:pt x="337" y="130"/>
                  </a:cubicBezTo>
                  <a:cubicBezTo>
                    <a:pt x="337" y="130"/>
                    <a:pt x="0" y="801"/>
                    <a:pt x="1123" y="913"/>
                  </a:cubicBezTo>
                  <a:cubicBezTo>
                    <a:pt x="1165" y="918"/>
                    <a:pt x="1204" y="920"/>
                    <a:pt x="1239" y="920"/>
                  </a:cubicBezTo>
                  <a:cubicBezTo>
                    <a:pt x="1985" y="920"/>
                    <a:pt x="1191" y="1"/>
                    <a:pt x="6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8970" y="3325385"/>
            <a:ext cx="7823008" cy="1577215"/>
            <a:chOff x="658970" y="3325385"/>
            <a:chExt cx="7823008" cy="1577215"/>
          </a:xfrm>
        </p:grpSpPr>
        <p:sp>
          <p:nvSpPr>
            <p:cNvPr id="27" name="Google Shape;27;p2"/>
            <p:cNvSpPr/>
            <p:nvPr/>
          </p:nvSpPr>
          <p:spPr>
            <a:xfrm rot="-10290830">
              <a:off x="4864097" y="3582155"/>
              <a:ext cx="3558878" cy="1063675"/>
            </a:xfrm>
            <a:custGeom>
              <a:rect b="b" l="l" r="r" t="t"/>
              <a:pathLst>
                <a:path extrusionOk="0" h="4815" w="16110">
                  <a:moveTo>
                    <a:pt x="15069" y="1"/>
                  </a:moveTo>
                  <a:cubicBezTo>
                    <a:pt x="11502" y="1"/>
                    <a:pt x="0" y="890"/>
                    <a:pt x="364" y="1512"/>
                  </a:cubicBezTo>
                  <a:cubicBezTo>
                    <a:pt x="364" y="1512"/>
                    <a:pt x="1129" y="4814"/>
                    <a:pt x="3777" y="4814"/>
                  </a:cubicBezTo>
                  <a:cubicBezTo>
                    <a:pt x="4320" y="4814"/>
                    <a:pt x="4943" y="4675"/>
                    <a:pt x="5655" y="4341"/>
                  </a:cubicBezTo>
                  <a:cubicBezTo>
                    <a:pt x="7845" y="3310"/>
                    <a:pt x="8686" y="2634"/>
                    <a:pt x="8990" y="2224"/>
                  </a:cubicBezTo>
                  <a:lnTo>
                    <a:pt x="8990" y="2224"/>
                  </a:lnTo>
                  <a:cubicBezTo>
                    <a:pt x="8962" y="2537"/>
                    <a:pt x="9014" y="2875"/>
                    <a:pt x="9367" y="2875"/>
                  </a:cubicBezTo>
                  <a:cubicBezTo>
                    <a:pt x="9398" y="2875"/>
                    <a:pt x="9431" y="2872"/>
                    <a:pt x="9468" y="2867"/>
                  </a:cubicBezTo>
                  <a:cubicBezTo>
                    <a:pt x="10269" y="2744"/>
                    <a:pt x="10573" y="1820"/>
                    <a:pt x="10573" y="1819"/>
                  </a:cubicBezTo>
                  <a:lnTo>
                    <a:pt x="10573" y="1819"/>
                  </a:lnTo>
                  <a:cubicBezTo>
                    <a:pt x="10573" y="1820"/>
                    <a:pt x="10449" y="3842"/>
                    <a:pt x="11627" y="3842"/>
                  </a:cubicBezTo>
                  <a:cubicBezTo>
                    <a:pt x="11872" y="3842"/>
                    <a:pt x="12174" y="3754"/>
                    <a:pt x="12545" y="3542"/>
                  </a:cubicBezTo>
                  <a:cubicBezTo>
                    <a:pt x="14695" y="2313"/>
                    <a:pt x="16109" y="528"/>
                    <a:pt x="16109" y="97"/>
                  </a:cubicBezTo>
                  <a:cubicBezTo>
                    <a:pt x="16109" y="31"/>
                    <a:pt x="15722" y="1"/>
                    <a:pt x="15069" y="1"/>
                  </a:cubicBezTo>
                  <a:close/>
                </a:path>
              </a:pathLst>
            </a:custGeom>
            <a:solidFill>
              <a:srgbClr val="CF32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flipH="1" rot="10290830">
              <a:off x="717972" y="3582155"/>
              <a:ext cx="3558878" cy="1063675"/>
            </a:xfrm>
            <a:custGeom>
              <a:rect b="b" l="l" r="r" t="t"/>
              <a:pathLst>
                <a:path extrusionOk="0" h="4815" w="16110">
                  <a:moveTo>
                    <a:pt x="15069" y="1"/>
                  </a:moveTo>
                  <a:cubicBezTo>
                    <a:pt x="11502" y="1"/>
                    <a:pt x="0" y="890"/>
                    <a:pt x="364" y="1512"/>
                  </a:cubicBezTo>
                  <a:cubicBezTo>
                    <a:pt x="364" y="1512"/>
                    <a:pt x="1129" y="4814"/>
                    <a:pt x="3777" y="4814"/>
                  </a:cubicBezTo>
                  <a:cubicBezTo>
                    <a:pt x="4320" y="4814"/>
                    <a:pt x="4943" y="4675"/>
                    <a:pt x="5655" y="4341"/>
                  </a:cubicBezTo>
                  <a:cubicBezTo>
                    <a:pt x="7845" y="3310"/>
                    <a:pt x="8686" y="2634"/>
                    <a:pt x="8990" y="2224"/>
                  </a:cubicBezTo>
                  <a:lnTo>
                    <a:pt x="8990" y="2224"/>
                  </a:lnTo>
                  <a:cubicBezTo>
                    <a:pt x="8962" y="2537"/>
                    <a:pt x="9014" y="2875"/>
                    <a:pt x="9367" y="2875"/>
                  </a:cubicBezTo>
                  <a:cubicBezTo>
                    <a:pt x="9398" y="2875"/>
                    <a:pt x="9431" y="2872"/>
                    <a:pt x="9468" y="2867"/>
                  </a:cubicBezTo>
                  <a:cubicBezTo>
                    <a:pt x="10269" y="2744"/>
                    <a:pt x="10573" y="1820"/>
                    <a:pt x="10573" y="1819"/>
                  </a:cubicBezTo>
                  <a:lnTo>
                    <a:pt x="10573" y="1819"/>
                  </a:lnTo>
                  <a:cubicBezTo>
                    <a:pt x="10573" y="1820"/>
                    <a:pt x="10449" y="3842"/>
                    <a:pt x="11627" y="3842"/>
                  </a:cubicBezTo>
                  <a:cubicBezTo>
                    <a:pt x="11872" y="3842"/>
                    <a:pt x="12174" y="3754"/>
                    <a:pt x="12545" y="3542"/>
                  </a:cubicBezTo>
                  <a:cubicBezTo>
                    <a:pt x="14695" y="2313"/>
                    <a:pt x="16109" y="528"/>
                    <a:pt x="16109" y="97"/>
                  </a:cubicBezTo>
                  <a:cubicBezTo>
                    <a:pt x="16109" y="31"/>
                    <a:pt x="15722" y="1"/>
                    <a:pt x="15069" y="1"/>
                  </a:cubicBezTo>
                  <a:close/>
                </a:path>
              </a:pathLst>
            </a:custGeom>
            <a:solidFill>
              <a:srgbClr val="CF32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1431951" y="4473504"/>
            <a:ext cx="587966" cy="412966"/>
          </a:xfrm>
          <a:custGeom>
            <a:rect b="b" l="l" r="r" t="t"/>
            <a:pathLst>
              <a:path extrusionOk="0" h="3030" w="4314">
                <a:moveTo>
                  <a:pt x="2496" y="1190"/>
                </a:moveTo>
                <a:cubicBezTo>
                  <a:pt x="2643" y="1190"/>
                  <a:pt x="2745" y="1343"/>
                  <a:pt x="2786" y="1510"/>
                </a:cubicBezTo>
                <a:cubicBezTo>
                  <a:pt x="2899" y="1964"/>
                  <a:pt x="2568" y="2416"/>
                  <a:pt x="2195" y="2665"/>
                </a:cubicBezTo>
                <a:lnTo>
                  <a:pt x="2195" y="2665"/>
                </a:lnTo>
                <a:cubicBezTo>
                  <a:pt x="2032" y="2479"/>
                  <a:pt x="1984" y="2219"/>
                  <a:pt x="2023" y="1960"/>
                </a:cubicBezTo>
                <a:cubicBezTo>
                  <a:pt x="2054" y="1755"/>
                  <a:pt x="2139" y="1401"/>
                  <a:pt x="2306" y="1268"/>
                </a:cubicBezTo>
                <a:cubicBezTo>
                  <a:pt x="2375" y="1213"/>
                  <a:pt x="2439" y="1190"/>
                  <a:pt x="2496" y="1190"/>
                </a:cubicBezTo>
                <a:close/>
                <a:moveTo>
                  <a:pt x="910" y="1"/>
                </a:moveTo>
                <a:cubicBezTo>
                  <a:pt x="794" y="1"/>
                  <a:pt x="657" y="65"/>
                  <a:pt x="526" y="185"/>
                </a:cubicBezTo>
                <a:cubicBezTo>
                  <a:pt x="149" y="529"/>
                  <a:pt x="0" y="1040"/>
                  <a:pt x="76" y="1537"/>
                </a:cubicBezTo>
                <a:cubicBezTo>
                  <a:pt x="189" y="2293"/>
                  <a:pt x="787" y="2963"/>
                  <a:pt x="1517" y="2963"/>
                </a:cubicBezTo>
                <a:cubicBezTo>
                  <a:pt x="1686" y="2963"/>
                  <a:pt x="1861" y="2928"/>
                  <a:pt x="2040" y="2848"/>
                </a:cubicBezTo>
                <a:cubicBezTo>
                  <a:pt x="2068" y="2836"/>
                  <a:pt x="2095" y="2824"/>
                  <a:pt x="2122" y="2810"/>
                </a:cubicBezTo>
                <a:lnTo>
                  <a:pt x="2122" y="2810"/>
                </a:lnTo>
                <a:cubicBezTo>
                  <a:pt x="2177" y="2855"/>
                  <a:pt x="2241" y="2894"/>
                  <a:pt x="2312" y="2925"/>
                </a:cubicBezTo>
                <a:cubicBezTo>
                  <a:pt x="2476" y="2997"/>
                  <a:pt x="2643" y="3030"/>
                  <a:pt x="2809" y="3030"/>
                </a:cubicBezTo>
                <a:cubicBezTo>
                  <a:pt x="3405" y="3030"/>
                  <a:pt x="3973" y="2605"/>
                  <a:pt x="4211" y="2057"/>
                </a:cubicBezTo>
                <a:lnTo>
                  <a:pt x="4211" y="2057"/>
                </a:lnTo>
                <a:cubicBezTo>
                  <a:pt x="4235" y="2046"/>
                  <a:pt x="4253" y="2030"/>
                  <a:pt x="4253" y="2011"/>
                </a:cubicBezTo>
                <a:cubicBezTo>
                  <a:pt x="4252" y="1990"/>
                  <a:pt x="4252" y="1971"/>
                  <a:pt x="4252" y="1951"/>
                </a:cubicBezTo>
                <a:lnTo>
                  <a:pt x="4252" y="1951"/>
                </a:lnTo>
                <a:cubicBezTo>
                  <a:pt x="4277" y="1880"/>
                  <a:pt x="4296" y="1806"/>
                  <a:pt x="4309" y="1732"/>
                </a:cubicBezTo>
                <a:cubicBezTo>
                  <a:pt x="4314" y="1709"/>
                  <a:pt x="4296" y="1700"/>
                  <a:pt x="4270" y="1700"/>
                </a:cubicBezTo>
                <a:cubicBezTo>
                  <a:pt x="4223" y="1700"/>
                  <a:pt x="4151" y="1729"/>
                  <a:pt x="4141" y="1758"/>
                </a:cubicBezTo>
                <a:cubicBezTo>
                  <a:pt x="4141" y="1759"/>
                  <a:pt x="4141" y="1759"/>
                  <a:pt x="4141" y="1759"/>
                </a:cubicBezTo>
                <a:lnTo>
                  <a:pt x="4141" y="1759"/>
                </a:lnTo>
                <a:cubicBezTo>
                  <a:pt x="4110" y="1833"/>
                  <a:pt x="4095" y="1893"/>
                  <a:pt x="4088" y="1962"/>
                </a:cubicBezTo>
                <a:lnTo>
                  <a:pt x="4088" y="1962"/>
                </a:lnTo>
                <a:cubicBezTo>
                  <a:pt x="3909" y="2483"/>
                  <a:pt x="3412" y="2943"/>
                  <a:pt x="2867" y="2943"/>
                </a:cubicBezTo>
                <a:cubicBezTo>
                  <a:pt x="2711" y="2943"/>
                  <a:pt x="2552" y="2906"/>
                  <a:pt x="2395" y="2821"/>
                </a:cubicBezTo>
                <a:cubicBezTo>
                  <a:pt x="2346" y="2795"/>
                  <a:pt x="2302" y="2765"/>
                  <a:pt x="2263" y="2731"/>
                </a:cubicBezTo>
                <a:lnTo>
                  <a:pt x="2263" y="2731"/>
                </a:lnTo>
                <a:cubicBezTo>
                  <a:pt x="2633" y="2503"/>
                  <a:pt x="2955" y="2126"/>
                  <a:pt x="2974" y="1689"/>
                </a:cubicBezTo>
                <a:cubicBezTo>
                  <a:pt x="2987" y="1407"/>
                  <a:pt x="2844" y="1070"/>
                  <a:pt x="2543" y="1070"/>
                </a:cubicBezTo>
                <a:cubicBezTo>
                  <a:pt x="2515" y="1070"/>
                  <a:pt x="2485" y="1073"/>
                  <a:pt x="2454" y="1080"/>
                </a:cubicBezTo>
                <a:cubicBezTo>
                  <a:pt x="2060" y="1159"/>
                  <a:pt x="1884" y="1689"/>
                  <a:pt x="1845" y="2026"/>
                </a:cubicBezTo>
                <a:cubicBezTo>
                  <a:pt x="1811" y="2303"/>
                  <a:pt x="1879" y="2564"/>
                  <a:pt x="2055" y="2748"/>
                </a:cubicBezTo>
                <a:lnTo>
                  <a:pt x="2055" y="2748"/>
                </a:lnTo>
                <a:cubicBezTo>
                  <a:pt x="2050" y="2750"/>
                  <a:pt x="2045" y="2753"/>
                  <a:pt x="2040" y="2755"/>
                </a:cubicBezTo>
                <a:cubicBezTo>
                  <a:pt x="1881" y="2837"/>
                  <a:pt x="1721" y="2873"/>
                  <a:pt x="1566" y="2873"/>
                </a:cubicBezTo>
                <a:cubicBezTo>
                  <a:pt x="1197" y="2873"/>
                  <a:pt x="855" y="2664"/>
                  <a:pt x="612" y="2352"/>
                </a:cubicBezTo>
                <a:cubicBezTo>
                  <a:pt x="374" y="2046"/>
                  <a:pt x="231" y="1653"/>
                  <a:pt x="225" y="1265"/>
                </a:cubicBezTo>
                <a:cubicBezTo>
                  <a:pt x="222" y="1060"/>
                  <a:pt x="254" y="851"/>
                  <a:pt x="338" y="665"/>
                </a:cubicBezTo>
                <a:cubicBezTo>
                  <a:pt x="384" y="560"/>
                  <a:pt x="467" y="404"/>
                  <a:pt x="560" y="324"/>
                </a:cubicBezTo>
                <a:cubicBezTo>
                  <a:pt x="683" y="217"/>
                  <a:pt x="782" y="169"/>
                  <a:pt x="859" y="169"/>
                </a:cubicBezTo>
                <a:cubicBezTo>
                  <a:pt x="972" y="169"/>
                  <a:pt x="1034" y="274"/>
                  <a:pt x="1046" y="450"/>
                </a:cubicBezTo>
                <a:cubicBezTo>
                  <a:pt x="1047" y="467"/>
                  <a:pt x="1067" y="474"/>
                  <a:pt x="1093" y="474"/>
                </a:cubicBezTo>
                <a:cubicBezTo>
                  <a:pt x="1144" y="474"/>
                  <a:pt x="1218" y="445"/>
                  <a:pt x="1216" y="404"/>
                </a:cubicBezTo>
                <a:cubicBezTo>
                  <a:pt x="1198" y="127"/>
                  <a:pt x="1073" y="1"/>
                  <a:pt x="910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029804" y="4488762"/>
            <a:ext cx="465166" cy="205257"/>
          </a:xfrm>
          <a:custGeom>
            <a:rect b="b" l="l" r="r" t="t"/>
            <a:pathLst>
              <a:path extrusionOk="0" h="1506" w="3413">
                <a:moveTo>
                  <a:pt x="182" y="1"/>
                </a:moveTo>
                <a:cubicBezTo>
                  <a:pt x="135" y="1"/>
                  <a:pt x="78" y="27"/>
                  <a:pt x="71" y="70"/>
                </a:cubicBezTo>
                <a:cubicBezTo>
                  <a:pt x="1" y="467"/>
                  <a:pt x="83" y="950"/>
                  <a:pt x="568" y="997"/>
                </a:cubicBezTo>
                <a:cubicBezTo>
                  <a:pt x="591" y="1000"/>
                  <a:pt x="614" y="1001"/>
                  <a:pt x="637" y="1001"/>
                </a:cubicBezTo>
                <a:cubicBezTo>
                  <a:pt x="899" y="1001"/>
                  <a:pt x="1121" y="855"/>
                  <a:pt x="1276" y="652"/>
                </a:cubicBezTo>
                <a:lnTo>
                  <a:pt x="1276" y="652"/>
                </a:lnTo>
                <a:cubicBezTo>
                  <a:pt x="1360" y="1195"/>
                  <a:pt x="1872" y="1505"/>
                  <a:pt x="2389" y="1505"/>
                </a:cubicBezTo>
                <a:cubicBezTo>
                  <a:pt x="2784" y="1505"/>
                  <a:pt x="3181" y="1324"/>
                  <a:pt x="3390" y="927"/>
                </a:cubicBezTo>
                <a:cubicBezTo>
                  <a:pt x="3412" y="884"/>
                  <a:pt x="3376" y="864"/>
                  <a:pt x="3331" y="864"/>
                </a:cubicBezTo>
                <a:cubicBezTo>
                  <a:pt x="3290" y="864"/>
                  <a:pt x="3243" y="881"/>
                  <a:pt x="3227" y="911"/>
                </a:cubicBezTo>
                <a:cubicBezTo>
                  <a:pt x="3050" y="1246"/>
                  <a:pt x="2744" y="1391"/>
                  <a:pt x="2435" y="1391"/>
                </a:cubicBezTo>
                <a:cubicBezTo>
                  <a:pt x="1907" y="1391"/>
                  <a:pt x="1368" y="967"/>
                  <a:pt x="1445" y="341"/>
                </a:cubicBezTo>
                <a:cubicBezTo>
                  <a:pt x="1450" y="304"/>
                  <a:pt x="1419" y="289"/>
                  <a:pt x="1383" y="289"/>
                </a:cubicBezTo>
                <a:cubicBezTo>
                  <a:pt x="1341" y="289"/>
                  <a:pt x="1290" y="309"/>
                  <a:pt x="1279" y="338"/>
                </a:cubicBezTo>
                <a:cubicBezTo>
                  <a:pt x="1277" y="344"/>
                  <a:pt x="1275" y="349"/>
                  <a:pt x="1273" y="354"/>
                </a:cubicBezTo>
                <a:lnTo>
                  <a:pt x="1273" y="354"/>
                </a:lnTo>
                <a:cubicBezTo>
                  <a:pt x="1273" y="354"/>
                  <a:pt x="1273" y="355"/>
                  <a:pt x="1273" y="355"/>
                </a:cubicBezTo>
                <a:lnTo>
                  <a:pt x="1273" y="355"/>
                </a:lnTo>
                <a:cubicBezTo>
                  <a:pt x="1174" y="601"/>
                  <a:pt x="957" y="884"/>
                  <a:pt x="677" y="884"/>
                </a:cubicBezTo>
                <a:cubicBezTo>
                  <a:pt x="627" y="884"/>
                  <a:pt x="575" y="875"/>
                  <a:pt x="521" y="855"/>
                </a:cubicBezTo>
                <a:cubicBezTo>
                  <a:pt x="190" y="736"/>
                  <a:pt x="193" y="341"/>
                  <a:pt x="242" y="53"/>
                </a:cubicBezTo>
                <a:cubicBezTo>
                  <a:pt x="248" y="17"/>
                  <a:pt x="219" y="1"/>
                  <a:pt x="182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5526347" y="3838175"/>
            <a:ext cx="374174" cy="247974"/>
          </a:xfrm>
          <a:custGeom>
            <a:rect b="b" l="l" r="r" t="t"/>
            <a:pathLst>
              <a:path extrusionOk="0" h="2884" w="4352">
                <a:moveTo>
                  <a:pt x="3450" y="0"/>
                </a:moveTo>
                <a:cubicBezTo>
                  <a:pt x="3393" y="0"/>
                  <a:pt x="3298" y="43"/>
                  <a:pt x="3322" y="69"/>
                </a:cubicBezTo>
                <a:cubicBezTo>
                  <a:pt x="3716" y="507"/>
                  <a:pt x="4124" y="1116"/>
                  <a:pt x="3898" y="1729"/>
                </a:cubicBezTo>
                <a:cubicBezTo>
                  <a:pt x="3703" y="2256"/>
                  <a:pt x="3139" y="2547"/>
                  <a:pt x="2633" y="2690"/>
                </a:cubicBezTo>
                <a:cubicBezTo>
                  <a:pt x="2396" y="2757"/>
                  <a:pt x="2053" y="2809"/>
                  <a:pt x="1700" y="2809"/>
                </a:cubicBezTo>
                <a:cubicBezTo>
                  <a:pt x="960" y="2809"/>
                  <a:pt x="174" y="2582"/>
                  <a:pt x="221" y="1796"/>
                </a:cubicBezTo>
                <a:cubicBezTo>
                  <a:pt x="222" y="1786"/>
                  <a:pt x="206" y="1781"/>
                  <a:pt x="183" y="1781"/>
                </a:cubicBezTo>
                <a:cubicBezTo>
                  <a:pt x="134" y="1781"/>
                  <a:pt x="54" y="1802"/>
                  <a:pt x="52" y="1838"/>
                </a:cubicBezTo>
                <a:cubicBezTo>
                  <a:pt x="1" y="2653"/>
                  <a:pt x="806" y="2884"/>
                  <a:pt x="1589" y="2884"/>
                </a:cubicBezTo>
                <a:cubicBezTo>
                  <a:pt x="2019" y="2884"/>
                  <a:pt x="2442" y="2814"/>
                  <a:pt x="2713" y="2733"/>
                </a:cubicBezTo>
                <a:cubicBezTo>
                  <a:pt x="3202" y="2587"/>
                  <a:pt x="3746" y="2319"/>
                  <a:pt x="4001" y="1845"/>
                </a:cubicBezTo>
                <a:cubicBezTo>
                  <a:pt x="4352" y="1189"/>
                  <a:pt x="3922" y="500"/>
                  <a:pt x="3484" y="10"/>
                </a:cubicBezTo>
                <a:cubicBezTo>
                  <a:pt x="3478" y="3"/>
                  <a:pt x="3465" y="0"/>
                  <a:pt x="345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8200298" y="4086140"/>
            <a:ext cx="618359" cy="464212"/>
          </a:xfrm>
          <a:custGeom>
            <a:rect b="b" l="l" r="r" t="t"/>
            <a:pathLst>
              <a:path extrusionOk="0" h="3406" w="4537">
                <a:moveTo>
                  <a:pt x="2533" y="1507"/>
                </a:moveTo>
                <a:cubicBezTo>
                  <a:pt x="2507" y="1661"/>
                  <a:pt x="2455" y="1816"/>
                  <a:pt x="2380" y="1964"/>
                </a:cubicBezTo>
                <a:lnTo>
                  <a:pt x="2380" y="1964"/>
                </a:lnTo>
                <a:cubicBezTo>
                  <a:pt x="2372" y="1780"/>
                  <a:pt x="2432" y="1627"/>
                  <a:pt x="2533" y="1507"/>
                </a:cubicBezTo>
                <a:close/>
                <a:moveTo>
                  <a:pt x="1351" y="1"/>
                </a:moveTo>
                <a:cubicBezTo>
                  <a:pt x="720" y="1"/>
                  <a:pt x="192" y="446"/>
                  <a:pt x="8" y="1108"/>
                </a:cubicBezTo>
                <a:cubicBezTo>
                  <a:pt x="1" y="1134"/>
                  <a:pt x="27" y="1145"/>
                  <a:pt x="60" y="1145"/>
                </a:cubicBezTo>
                <a:cubicBezTo>
                  <a:pt x="107" y="1145"/>
                  <a:pt x="171" y="1123"/>
                  <a:pt x="180" y="1088"/>
                </a:cubicBezTo>
                <a:cubicBezTo>
                  <a:pt x="343" y="493"/>
                  <a:pt x="799" y="106"/>
                  <a:pt x="1329" y="106"/>
                </a:cubicBezTo>
                <a:cubicBezTo>
                  <a:pt x="1541" y="106"/>
                  <a:pt x="1764" y="167"/>
                  <a:pt x="1985" y="302"/>
                </a:cubicBezTo>
                <a:cubicBezTo>
                  <a:pt x="2398" y="557"/>
                  <a:pt x="2568" y="938"/>
                  <a:pt x="2551" y="1338"/>
                </a:cubicBezTo>
                <a:lnTo>
                  <a:pt x="2551" y="1338"/>
                </a:lnTo>
                <a:cubicBezTo>
                  <a:pt x="2294" y="1539"/>
                  <a:pt x="2141" y="1846"/>
                  <a:pt x="2243" y="2210"/>
                </a:cubicBezTo>
                <a:cubicBezTo>
                  <a:pt x="2249" y="2233"/>
                  <a:pt x="2269" y="2241"/>
                  <a:pt x="2292" y="2241"/>
                </a:cubicBezTo>
                <a:cubicBezTo>
                  <a:pt x="2336" y="2241"/>
                  <a:pt x="2395" y="2212"/>
                  <a:pt x="2410" y="2190"/>
                </a:cubicBezTo>
                <a:cubicBezTo>
                  <a:pt x="2591" y="1926"/>
                  <a:pt x="2693" y="1636"/>
                  <a:pt x="2711" y="1355"/>
                </a:cubicBezTo>
                <a:lnTo>
                  <a:pt x="2711" y="1355"/>
                </a:lnTo>
                <a:cubicBezTo>
                  <a:pt x="2858" y="1263"/>
                  <a:pt x="3037" y="1215"/>
                  <a:pt x="3214" y="1215"/>
                </a:cubicBezTo>
                <a:cubicBezTo>
                  <a:pt x="3627" y="1215"/>
                  <a:pt x="4027" y="1476"/>
                  <a:pt x="3980" y="2062"/>
                </a:cubicBezTo>
                <a:cubicBezTo>
                  <a:pt x="3937" y="2598"/>
                  <a:pt x="3423" y="2936"/>
                  <a:pt x="2966" y="3115"/>
                </a:cubicBezTo>
                <a:cubicBezTo>
                  <a:pt x="2711" y="3214"/>
                  <a:pt x="2439" y="3277"/>
                  <a:pt x="2168" y="3300"/>
                </a:cubicBezTo>
                <a:cubicBezTo>
                  <a:pt x="2117" y="3306"/>
                  <a:pt x="1969" y="3325"/>
                  <a:pt x="1865" y="3325"/>
                </a:cubicBezTo>
                <a:cubicBezTo>
                  <a:pt x="1766" y="3325"/>
                  <a:pt x="1706" y="3307"/>
                  <a:pt x="1810" y="3244"/>
                </a:cubicBezTo>
                <a:cubicBezTo>
                  <a:pt x="1879" y="3202"/>
                  <a:pt x="1828" y="3175"/>
                  <a:pt x="1771" y="3175"/>
                </a:cubicBezTo>
                <a:cubicBezTo>
                  <a:pt x="1746" y="3175"/>
                  <a:pt x="1721" y="3180"/>
                  <a:pt x="1704" y="3191"/>
                </a:cubicBezTo>
                <a:cubicBezTo>
                  <a:pt x="1618" y="3241"/>
                  <a:pt x="1561" y="3254"/>
                  <a:pt x="1505" y="3330"/>
                </a:cubicBezTo>
                <a:cubicBezTo>
                  <a:pt x="1485" y="3354"/>
                  <a:pt x="1508" y="3377"/>
                  <a:pt x="1532" y="3380"/>
                </a:cubicBezTo>
                <a:cubicBezTo>
                  <a:pt x="1632" y="3397"/>
                  <a:pt x="1744" y="3405"/>
                  <a:pt x="1866" y="3405"/>
                </a:cubicBezTo>
                <a:cubicBezTo>
                  <a:pt x="2895" y="3405"/>
                  <a:pt x="4536" y="2792"/>
                  <a:pt x="4092" y="1594"/>
                </a:cubicBezTo>
                <a:cubicBezTo>
                  <a:pt x="3958" y="1234"/>
                  <a:pt x="3639" y="1080"/>
                  <a:pt x="3300" y="1080"/>
                </a:cubicBezTo>
                <a:cubicBezTo>
                  <a:pt x="3100" y="1080"/>
                  <a:pt x="2893" y="1134"/>
                  <a:pt x="2713" y="1231"/>
                </a:cubicBezTo>
                <a:lnTo>
                  <a:pt x="2713" y="1231"/>
                </a:lnTo>
                <a:cubicBezTo>
                  <a:pt x="2701" y="744"/>
                  <a:pt x="2425" y="302"/>
                  <a:pt x="1856" y="94"/>
                </a:cubicBezTo>
                <a:cubicBezTo>
                  <a:pt x="1684" y="31"/>
                  <a:pt x="1514" y="1"/>
                  <a:pt x="135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8764427" y="2529808"/>
            <a:ext cx="239466" cy="192718"/>
          </a:xfrm>
          <a:custGeom>
            <a:rect b="b" l="l" r="r" t="t"/>
            <a:pathLst>
              <a:path extrusionOk="0" h="1414" w="1757">
                <a:moveTo>
                  <a:pt x="791" y="0"/>
                </a:moveTo>
                <a:cubicBezTo>
                  <a:pt x="392" y="0"/>
                  <a:pt x="0" y="172"/>
                  <a:pt x="116" y="610"/>
                </a:cubicBezTo>
                <a:cubicBezTo>
                  <a:pt x="122" y="635"/>
                  <a:pt x="147" y="645"/>
                  <a:pt x="176" y="645"/>
                </a:cubicBezTo>
                <a:cubicBezTo>
                  <a:pt x="230" y="645"/>
                  <a:pt x="299" y="610"/>
                  <a:pt x="286" y="564"/>
                </a:cubicBezTo>
                <a:cubicBezTo>
                  <a:pt x="196" y="228"/>
                  <a:pt x="464" y="105"/>
                  <a:pt x="751" y="105"/>
                </a:cubicBezTo>
                <a:cubicBezTo>
                  <a:pt x="923" y="105"/>
                  <a:pt x="1101" y="148"/>
                  <a:pt x="1217" y="217"/>
                </a:cubicBezTo>
                <a:cubicBezTo>
                  <a:pt x="1419" y="336"/>
                  <a:pt x="1518" y="544"/>
                  <a:pt x="1488" y="776"/>
                </a:cubicBezTo>
                <a:cubicBezTo>
                  <a:pt x="1439" y="1142"/>
                  <a:pt x="1086" y="1305"/>
                  <a:pt x="749" y="1305"/>
                </a:cubicBezTo>
                <a:cubicBezTo>
                  <a:pt x="676" y="1305"/>
                  <a:pt x="605" y="1297"/>
                  <a:pt x="537" y="1283"/>
                </a:cubicBezTo>
                <a:cubicBezTo>
                  <a:pt x="533" y="1282"/>
                  <a:pt x="529" y="1282"/>
                  <a:pt x="525" y="1282"/>
                </a:cubicBezTo>
                <a:cubicBezTo>
                  <a:pt x="460" y="1282"/>
                  <a:pt x="342" y="1364"/>
                  <a:pt x="438" y="1385"/>
                </a:cubicBezTo>
                <a:cubicBezTo>
                  <a:pt x="526" y="1404"/>
                  <a:pt x="620" y="1414"/>
                  <a:pt x="715" y="1414"/>
                </a:cubicBezTo>
                <a:cubicBezTo>
                  <a:pt x="1028" y="1414"/>
                  <a:pt x="1356" y="1307"/>
                  <a:pt x="1541" y="1051"/>
                </a:cubicBezTo>
                <a:cubicBezTo>
                  <a:pt x="1756" y="760"/>
                  <a:pt x="1683" y="349"/>
                  <a:pt x="1385" y="150"/>
                </a:cubicBezTo>
                <a:cubicBezTo>
                  <a:pt x="1247" y="56"/>
                  <a:pt x="1018" y="0"/>
                  <a:pt x="791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3322355" y="3999740"/>
            <a:ext cx="462032" cy="637031"/>
          </a:xfrm>
          <a:custGeom>
            <a:rect b="b" l="l" r="r" t="t"/>
            <a:pathLst>
              <a:path extrusionOk="0" h="4674" w="3390">
                <a:moveTo>
                  <a:pt x="2038" y="2267"/>
                </a:moveTo>
                <a:lnTo>
                  <a:pt x="2038" y="2267"/>
                </a:lnTo>
                <a:cubicBezTo>
                  <a:pt x="1991" y="2322"/>
                  <a:pt x="1938" y="2371"/>
                  <a:pt x="1879" y="2414"/>
                </a:cubicBezTo>
                <a:lnTo>
                  <a:pt x="1879" y="2414"/>
                </a:lnTo>
                <a:cubicBezTo>
                  <a:pt x="1919" y="2348"/>
                  <a:pt x="1971" y="2297"/>
                  <a:pt x="2038" y="2267"/>
                </a:cubicBezTo>
                <a:close/>
                <a:moveTo>
                  <a:pt x="858" y="0"/>
                </a:moveTo>
                <a:cubicBezTo>
                  <a:pt x="252" y="0"/>
                  <a:pt x="0" y="1034"/>
                  <a:pt x="54" y="1560"/>
                </a:cubicBezTo>
                <a:cubicBezTo>
                  <a:pt x="100" y="2040"/>
                  <a:pt x="332" y="2504"/>
                  <a:pt x="809" y="2669"/>
                </a:cubicBezTo>
                <a:cubicBezTo>
                  <a:pt x="943" y="2716"/>
                  <a:pt x="1084" y="2739"/>
                  <a:pt x="1226" y="2739"/>
                </a:cubicBezTo>
                <a:cubicBezTo>
                  <a:pt x="1366" y="2739"/>
                  <a:pt x="1507" y="2717"/>
                  <a:pt x="1640" y="2673"/>
                </a:cubicBezTo>
                <a:lnTo>
                  <a:pt x="1640" y="2673"/>
                </a:lnTo>
                <a:cubicBezTo>
                  <a:pt x="1629" y="2725"/>
                  <a:pt x="1620" y="2776"/>
                  <a:pt x="1614" y="2828"/>
                </a:cubicBezTo>
                <a:cubicBezTo>
                  <a:pt x="1557" y="3273"/>
                  <a:pt x="1677" y="3756"/>
                  <a:pt x="1909" y="4137"/>
                </a:cubicBezTo>
                <a:cubicBezTo>
                  <a:pt x="2068" y="4402"/>
                  <a:pt x="2326" y="4670"/>
                  <a:pt x="2658" y="4674"/>
                </a:cubicBezTo>
                <a:cubicBezTo>
                  <a:pt x="2846" y="4674"/>
                  <a:pt x="3389" y="4458"/>
                  <a:pt x="3280" y="4204"/>
                </a:cubicBezTo>
                <a:cubicBezTo>
                  <a:pt x="3268" y="4171"/>
                  <a:pt x="3241" y="4161"/>
                  <a:pt x="3211" y="4161"/>
                </a:cubicBezTo>
                <a:cubicBezTo>
                  <a:pt x="3201" y="4161"/>
                  <a:pt x="3191" y="4162"/>
                  <a:pt x="3181" y="4164"/>
                </a:cubicBezTo>
                <a:cubicBezTo>
                  <a:pt x="3155" y="4170"/>
                  <a:pt x="3131" y="4174"/>
                  <a:pt x="3105" y="4174"/>
                </a:cubicBezTo>
                <a:cubicBezTo>
                  <a:pt x="3099" y="4172"/>
                  <a:pt x="3092" y="4171"/>
                  <a:pt x="3085" y="4171"/>
                </a:cubicBezTo>
                <a:cubicBezTo>
                  <a:pt x="3010" y="4171"/>
                  <a:pt x="2911" y="4269"/>
                  <a:pt x="3005" y="4293"/>
                </a:cubicBezTo>
                <a:cubicBezTo>
                  <a:pt x="3036" y="4300"/>
                  <a:pt x="3060" y="4303"/>
                  <a:pt x="3083" y="4303"/>
                </a:cubicBezTo>
                <a:cubicBezTo>
                  <a:pt x="3094" y="4303"/>
                  <a:pt x="3105" y="4302"/>
                  <a:pt x="3117" y="4301"/>
                </a:cubicBezTo>
                <a:lnTo>
                  <a:pt x="3117" y="4301"/>
                </a:lnTo>
                <a:cubicBezTo>
                  <a:pt x="3089" y="4440"/>
                  <a:pt x="2750" y="4542"/>
                  <a:pt x="2645" y="4542"/>
                </a:cubicBezTo>
                <a:cubicBezTo>
                  <a:pt x="2641" y="4542"/>
                  <a:pt x="2637" y="4542"/>
                  <a:pt x="2634" y="4542"/>
                </a:cubicBezTo>
                <a:cubicBezTo>
                  <a:pt x="2515" y="4528"/>
                  <a:pt x="2406" y="4452"/>
                  <a:pt x="2320" y="4379"/>
                </a:cubicBezTo>
                <a:cubicBezTo>
                  <a:pt x="2111" y="4207"/>
                  <a:pt x="1975" y="3935"/>
                  <a:pt x="1889" y="3683"/>
                </a:cubicBezTo>
                <a:cubicBezTo>
                  <a:pt x="1813" y="3463"/>
                  <a:pt x="1723" y="2957"/>
                  <a:pt x="1805" y="2606"/>
                </a:cubicBezTo>
                <a:lnTo>
                  <a:pt x="1805" y="2606"/>
                </a:lnTo>
                <a:cubicBezTo>
                  <a:pt x="1998" y="2512"/>
                  <a:pt x="2165" y="2369"/>
                  <a:pt x="2276" y="2183"/>
                </a:cubicBezTo>
                <a:cubicBezTo>
                  <a:pt x="2310" y="2129"/>
                  <a:pt x="2236" y="2106"/>
                  <a:pt x="2204" y="2106"/>
                </a:cubicBezTo>
                <a:cubicBezTo>
                  <a:pt x="2161" y="2106"/>
                  <a:pt x="2124" y="2106"/>
                  <a:pt x="2091" y="2106"/>
                </a:cubicBezTo>
                <a:cubicBezTo>
                  <a:pt x="1949" y="2106"/>
                  <a:pt x="1895" y="2121"/>
                  <a:pt x="1793" y="2285"/>
                </a:cubicBezTo>
                <a:cubicBezTo>
                  <a:pt x="1746" y="2360"/>
                  <a:pt x="1709" y="2440"/>
                  <a:pt x="1681" y="2524"/>
                </a:cubicBezTo>
                <a:lnTo>
                  <a:pt x="1681" y="2524"/>
                </a:lnTo>
                <a:cubicBezTo>
                  <a:pt x="1549" y="2579"/>
                  <a:pt x="1404" y="2607"/>
                  <a:pt x="1260" y="2607"/>
                </a:cubicBezTo>
                <a:cubicBezTo>
                  <a:pt x="991" y="2607"/>
                  <a:pt x="723" y="2510"/>
                  <a:pt x="537" y="2312"/>
                </a:cubicBezTo>
                <a:cubicBezTo>
                  <a:pt x="328" y="2090"/>
                  <a:pt x="243" y="1779"/>
                  <a:pt x="223" y="1484"/>
                </a:cubicBezTo>
                <a:cubicBezTo>
                  <a:pt x="194" y="1101"/>
                  <a:pt x="350" y="133"/>
                  <a:pt x="838" y="133"/>
                </a:cubicBezTo>
                <a:cubicBezTo>
                  <a:pt x="917" y="133"/>
                  <a:pt x="1004" y="158"/>
                  <a:pt x="1100" y="215"/>
                </a:cubicBezTo>
                <a:cubicBezTo>
                  <a:pt x="1112" y="222"/>
                  <a:pt x="1125" y="225"/>
                  <a:pt x="1139" y="225"/>
                </a:cubicBezTo>
                <a:cubicBezTo>
                  <a:pt x="1210" y="225"/>
                  <a:pt x="1299" y="154"/>
                  <a:pt x="1230" y="116"/>
                </a:cubicBezTo>
                <a:cubicBezTo>
                  <a:pt x="1094" y="36"/>
                  <a:pt x="970" y="0"/>
                  <a:pt x="858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981105" y="4316556"/>
            <a:ext cx="522273" cy="549668"/>
          </a:xfrm>
          <a:custGeom>
            <a:rect b="b" l="l" r="r" t="t"/>
            <a:pathLst>
              <a:path extrusionOk="0" h="4033" w="3832">
                <a:moveTo>
                  <a:pt x="2127" y="1"/>
                </a:moveTo>
                <a:cubicBezTo>
                  <a:pt x="2122" y="1"/>
                  <a:pt x="2114" y="1"/>
                  <a:pt x="2104" y="3"/>
                </a:cubicBezTo>
                <a:cubicBezTo>
                  <a:pt x="829" y="142"/>
                  <a:pt x="1" y="2027"/>
                  <a:pt x="571" y="3134"/>
                </a:cubicBezTo>
                <a:cubicBezTo>
                  <a:pt x="915" y="3798"/>
                  <a:pt x="1630" y="4033"/>
                  <a:pt x="2362" y="4033"/>
                </a:cubicBezTo>
                <a:cubicBezTo>
                  <a:pt x="2856" y="4033"/>
                  <a:pt x="3357" y="3926"/>
                  <a:pt x="3757" y="3773"/>
                </a:cubicBezTo>
                <a:cubicBezTo>
                  <a:pt x="3831" y="3745"/>
                  <a:pt x="3810" y="3731"/>
                  <a:pt x="3770" y="3731"/>
                </a:cubicBezTo>
                <a:cubicBezTo>
                  <a:pt x="3748" y="3731"/>
                  <a:pt x="3722" y="3735"/>
                  <a:pt x="3701" y="3743"/>
                </a:cubicBezTo>
                <a:cubicBezTo>
                  <a:pt x="3346" y="3877"/>
                  <a:pt x="2913" y="3965"/>
                  <a:pt x="2481" y="3965"/>
                </a:cubicBezTo>
                <a:cubicBezTo>
                  <a:pt x="1789" y="3965"/>
                  <a:pt x="1103" y="3739"/>
                  <a:pt x="762" y="3123"/>
                </a:cubicBezTo>
                <a:cubicBezTo>
                  <a:pt x="246" y="2192"/>
                  <a:pt x="855" y="195"/>
                  <a:pt x="2028" y="62"/>
                </a:cubicBezTo>
                <a:cubicBezTo>
                  <a:pt x="2064" y="59"/>
                  <a:pt x="2189" y="1"/>
                  <a:pt x="2127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119075" y="3942995"/>
            <a:ext cx="517366" cy="480158"/>
          </a:xfrm>
          <a:custGeom>
            <a:rect b="b" l="l" r="r" t="t"/>
            <a:pathLst>
              <a:path extrusionOk="0" h="3523" w="3796">
                <a:moveTo>
                  <a:pt x="1706" y="0"/>
                </a:moveTo>
                <a:cubicBezTo>
                  <a:pt x="1691" y="0"/>
                  <a:pt x="1675" y="4"/>
                  <a:pt x="1659" y="11"/>
                </a:cubicBezTo>
                <a:cubicBezTo>
                  <a:pt x="583" y="534"/>
                  <a:pt x="0" y="2039"/>
                  <a:pt x="818" y="3046"/>
                </a:cubicBezTo>
                <a:cubicBezTo>
                  <a:pt x="1087" y="3377"/>
                  <a:pt x="1493" y="3522"/>
                  <a:pt x="1916" y="3522"/>
                </a:cubicBezTo>
                <a:cubicBezTo>
                  <a:pt x="2818" y="3522"/>
                  <a:pt x="3795" y="2861"/>
                  <a:pt x="3673" y="1926"/>
                </a:cubicBezTo>
                <a:cubicBezTo>
                  <a:pt x="3670" y="1900"/>
                  <a:pt x="3645" y="1890"/>
                  <a:pt x="3615" y="1890"/>
                </a:cubicBezTo>
                <a:cubicBezTo>
                  <a:pt x="3562" y="1890"/>
                  <a:pt x="3495" y="1923"/>
                  <a:pt x="3502" y="1969"/>
                </a:cubicBezTo>
                <a:cubicBezTo>
                  <a:pt x="3610" y="2806"/>
                  <a:pt x="2692" y="3422"/>
                  <a:pt x="1919" y="3422"/>
                </a:cubicBezTo>
                <a:cubicBezTo>
                  <a:pt x="1891" y="3422"/>
                  <a:pt x="1863" y="3421"/>
                  <a:pt x="1835" y="3420"/>
                </a:cubicBezTo>
                <a:cubicBezTo>
                  <a:pt x="1345" y="3390"/>
                  <a:pt x="961" y="3069"/>
                  <a:pt x="768" y="2628"/>
                </a:cubicBezTo>
                <a:cubicBezTo>
                  <a:pt x="354" y="1674"/>
                  <a:pt x="811" y="545"/>
                  <a:pt x="1733" y="100"/>
                </a:cubicBezTo>
                <a:cubicBezTo>
                  <a:pt x="1818" y="60"/>
                  <a:pt x="1771" y="0"/>
                  <a:pt x="1706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 rot="-1942241">
            <a:off x="6291321" y="4232126"/>
            <a:ext cx="528949" cy="718531"/>
          </a:xfrm>
          <a:custGeom>
            <a:rect b="b" l="l" r="r" t="t"/>
            <a:pathLst>
              <a:path extrusionOk="0" h="5272" w="3881">
                <a:moveTo>
                  <a:pt x="2668" y="3568"/>
                </a:moveTo>
                <a:cubicBezTo>
                  <a:pt x="2598" y="3715"/>
                  <a:pt x="2485" y="3819"/>
                  <a:pt x="2309" y="3819"/>
                </a:cubicBezTo>
                <a:cubicBezTo>
                  <a:pt x="2307" y="3819"/>
                  <a:pt x="2305" y="3819"/>
                  <a:pt x="2303" y="3819"/>
                </a:cubicBezTo>
                <a:cubicBezTo>
                  <a:pt x="1968" y="3815"/>
                  <a:pt x="2535" y="3596"/>
                  <a:pt x="2644" y="3573"/>
                </a:cubicBezTo>
                <a:cubicBezTo>
                  <a:pt x="2652" y="3571"/>
                  <a:pt x="2660" y="3570"/>
                  <a:pt x="2668" y="3568"/>
                </a:cubicBezTo>
                <a:close/>
                <a:moveTo>
                  <a:pt x="828" y="1"/>
                </a:moveTo>
                <a:cubicBezTo>
                  <a:pt x="817" y="1"/>
                  <a:pt x="805" y="2"/>
                  <a:pt x="792" y="6"/>
                </a:cubicBezTo>
                <a:cubicBezTo>
                  <a:pt x="442" y="118"/>
                  <a:pt x="77" y="327"/>
                  <a:pt x="70" y="741"/>
                </a:cubicBezTo>
                <a:cubicBezTo>
                  <a:pt x="67" y="1145"/>
                  <a:pt x="378" y="1516"/>
                  <a:pt x="670" y="1761"/>
                </a:cubicBezTo>
                <a:cubicBezTo>
                  <a:pt x="931" y="1985"/>
                  <a:pt x="1295" y="2155"/>
                  <a:pt x="1605" y="2155"/>
                </a:cubicBezTo>
                <a:cubicBezTo>
                  <a:pt x="1819" y="2155"/>
                  <a:pt x="2007" y="2073"/>
                  <a:pt x="2115" y="1872"/>
                </a:cubicBezTo>
                <a:lnTo>
                  <a:pt x="2115" y="1872"/>
                </a:lnTo>
                <a:cubicBezTo>
                  <a:pt x="2437" y="2037"/>
                  <a:pt x="2649" y="2350"/>
                  <a:pt x="2734" y="2719"/>
                </a:cubicBezTo>
                <a:cubicBezTo>
                  <a:pt x="2771" y="2884"/>
                  <a:pt x="2786" y="3194"/>
                  <a:pt x="2715" y="3443"/>
                </a:cubicBezTo>
                <a:lnTo>
                  <a:pt x="2715" y="3443"/>
                </a:lnTo>
                <a:cubicBezTo>
                  <a:pt x="2421" y="3496"/>
                  <a:pt x="2137" y="3640"/>
                  <a:pt x="1942" y="3822"/>
                </a:cubicBezTo>
                <a:cubicBezTo>
                  <a:pt x="1912" y="3845"/>
                  <a:pt x="1925" y="3888"/>
                  <a:pt x="1962" y="3894"/>
                </a:cubicBezTo>
                <a:cubicBezTo>
                  <a:pt x="2043" y="3915"/>
                  <a:pt x="2121" y="3925"/>
                  <a:pt x="2195" y="3925"/>
                </a:cubicBezTo>
                <a:cubicBezTo>
                  <a:pt x="2478" y="3925"/>
                  <a:pt x="2695" y="3778"/>
                  <a:pt x="2821" y="3546"/>
                </a:cubicBezTo>
                <a:lnTo>
                  <a:pt x="2821" y="3546"/>
                </a:lnTo>
                <a:cubicBezTo>
                  <a:pt x="2853" y="3544"/>
                  <a:pt x="2885" y="3542"/>
                  <a:pt x="2917" y="3542"/>
                </a:cubicBezTo>
                <a:cubicBezTo>
                  <a:pt x="3126" y="3542"/>
                  <a:pt x="3335" y="3600"/>
                  <a:pt x="3479" y="3755"/>
                </a:cubicBezTo>
                <a:cubicBezTo>
                  <a:pt x="3671" y="3961"/>
                  <a:pt x="3708" y="4325"/>
                  <a:pt x="3588" y="4574"/>
                </a:cubicBezTo>
                <a:cubicBezTo>
                  <a:pt x="3449" y="4872"/>
                  <a:pt x="3065" y="4995"/>
                  <a:pt x="2816" y="5183"/>
                </a:cubicBezTo>
                <a:cubicBezTo>
                  <a:pt x="2749" y="5234"/>
                  <a:pt x="2803" y="5272"/>
                  <a:pt x="2862" y="5272"/>
                </a:cubicBezTo>
                <a:cubicBezTo>
                  <a:pt x="2885" y="5272"/>
                  <a:pt x="2908" y="5266"/>
                  <a:pt x="2926" y="5253"/>
                </a:cubicBezTo>
                <a:cubicBezTo>
                  <a:pt x="3237" y="5015"/>
                  <a:pt x="3677" y="4885"/>
                  <a:pt x="3793" y="4471"/>
                </a:cubicBezTo>
                <a:cubicBezTo>
                  <a:pt x="3880" y="4166"/>
                  <a:pt x="3804" y="3795"/>
                  <a:pt x="3545" y="3600"/>
                </a:cubicBezTo>
                <a:cubicBezTo>
                  <a:pt x="3377" y="3473"/>
                  <a:pt x="3172" y="3420"/>
                  <a:pt x="2961" y="3420"/>
                </a:cubicBezTo>
                <a:cubicBezTo>
                  <a:pt x="2933" y="3420"/>
                  <a:pt x="2905" y="3420"/>
                  <a:pt x="2876" y="3422"/>
                </a:cubicBezTo>
                <a:lnTo>
                  <a:pt x="2876" y="3422"/>
                </a:lnTo>
                <a:cubicBezTo>
                  <a:pt x="2916" y="3314"/>
                  <a:pt x="2938" y="3193"/>
                  <a:pt x="2942" y="3064"/>
                </a:cubicBezTo>
                <a:cubicBezTo>
                  <a:pt x="2952" y="2749"/>
                  <a:pt x="2862" y="2424"/>
                  <a:pt x="2684" y="2162"/>
                </a:cubicBezTo>
                <a:cubicBezTo>
                  <a:pt x="2595" y="2030"/>
                  <a:pt x="2478" y="1911"/>
                  <a:pt x="2342" y="1824"/>
                </a:cubicBezTo>
                <a:cubicBezTo>
                  <a:pt x="2299" y="1795"/>
                  <a:pt x="2225" y="1774"/>
                  <a:pt x="2167" y="1746"/>
                </a:cubicBezTo>
                <a:lnTo>
                  <a:pt x="2167" y="1746"/>
                </a:lnTo>
                <a:cubicBezTo>
                  <a:pt x="2190" y="1671"/>
                  <a:pt x="2205" y="1585"/>
                  <a:pt x="2211" y="1486"/>
                </a:cubicBezTo>
                <a:cubicBezTo>
                  <a:pt x="2213" y="1448"/>
                  <a:pt x="2188" y="1436"/>
                  <a:pt x="2156" y="1436"/>
                </a:cubicBezTo>
                <a:cubicBezTo>
                  <a:pt x="2119" y="1436"/>
                  <a:pt x="2072" y="1454"/>
                  <a:pt x="2055" y="1470"/>
                </a:cubicBezTo>
                <a:cubicBezTo>
                  <a:pt x="1978" y="1549"/>
                  <a:pt x="1902" y="1625"/>
                  <a:pt x="1826" y="1702"/>
                </a:cubicBezTo>
                <a:cubicBezTo>
                  <a:pt x="1799" y="1725"/>
                  <a:pt x="1809" y="1768"/>
                  <a:pt x="1846" y="1775"/>
                </a:cubicBezTo>
                <a:cubicBezTo>
                  <a:pt x="1889" y="1784"/>
                  <a:pt x="1930" y="1796"/>
                  <a:pt x="1971" y="1810"/>
                </a:cubicBezTo>
                <a:lnTo>
                  <a:pt x="1971" y="1810"/>
                </a:lnTo>
                <a:cubicBezTo>
                  <a:pt x="1894" y="1975"/>
                  <a:pt x="1762" y="2040"/>
                  <a:pt x="1606" y="2040"/>
                </a:cubicBezTo>
                <a:cubicBezTo>
                  <a:pt x="1312" y="2040"/>
                  <a:pt x="934" y="1806"/>
                  <a:pt x="700" y="1576"/>
                </a:cubicBezTo>
                <a:cubicBezTo>
                  <a:pt x="209" y="1096"/>
                  <a:pt x="0" y="367"/>
                  <a:pt x="822" y="112"/>
                </a:cubicBezTo>
                <a:cubicBezTo>
                  <a:pt x="912" y="86"/>
                  <a:pt x="903" y="1"/>
                  <a:pt x="828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7294200" y="4142957"/>
            <a:ext cx="262090" cy="193535"/>
          </a:xfrm>
          <a:custGeom>
            <a:rect b="b" l="l" r="r" t="t"/>
            <a:pathLst>
              <a:path extrusionOk="0" h="1420" w="1923">
                <a:moveTo>
                  <a:pt x="410" y="0"/>
                </a:moveTo>
                <a:cubicBezTo>
                  <a:pt x="368" y="0"/>
                  <a:pt x="315" y="16"/>
                  <a:pt x="299" y="39"/>
                </a:cubicBezTo>
                <a:cubicBezTo>
                  <a:pt x="0" y="477"/>
                  <a:pt x="136" y="987"/>
                  <a:pt x="583" y="1259"/>
                </a:cubicBezTo>
                <a:cubicBezTo>
                  <a:pt x="762" y="1367"/>
                  <a:pt x="959" y="1419"/>
                  <a:pt x="1154" y="1419"/>
                </a:cubicBezTo>
                <a:cubicBezTo>
                  <a:pt x="1414" y="1419"/>
                  <a:pt x="1670" y="1326"/>
                  <a:pt x="1878" y="1146"/>
                </a:cubicBezTo>
                <a:cubicBezTo>
                  <a:pt x="1923" y="1109"/>
                  <a:pt x="1884" y="1093"/>
                  <a:pt x="1835" y="1093"/>
                </a:cubicBezTo>
                <a:cubicBezTo>
                  <a:pt x="1800" y="1093"/>
                  <a:pt x="1760" y="1101"/>
                  <a:pt x="1742" y="1117"/>
                </a:cubicBezTo>
                <a:cubicBezTo>
                  <a:pt x="1580" y="1256"/>
                  <a:pt x="1395" y="1316"/>
                  <a:pt x="1213" y="1316"/>
                </a:cubicBezTo>
                <a:cubicBezTo>
                  <a:pt x="609" y="1316"/>
                  <a:pt x="40" y="659"/>
                  <a:pt x="458" y="46"/>
                </a:cubicBezTo>
                <a:cubicBezTo>
                  <a:pt x="478" y="14"/>
                  <a:pt x="449" y="0"/>
                  <a:pt x="41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2449190" y="4380695"/>
            <a:ext cx="520774" cy="288940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 rot="770205">
            <a:off x="5488153" y="1456404"/>
            <a:ext cx="1335093" cy="471776"/>
          </a:xfrm>
          <a:custGeom>
            <a:rect b="b" l="l" r="r" t="t"/>
            <a:pathLst>
              <a:path extrusionOk="0" h="2976" w="8422">
                <a:moveTo>
                  <a:pt x="4587" y="1"/>
                </a:moveTo>
                <a:cubicBezTo>
                  <a:pt x="2220" y="1"/>
                  <a:pt x="727" y="1684"/>
                  <a:pt x="727" y="1684"/>
                </a:cubicBezTo>
                <a:cubicBezTo>
                  <a:pt x="0" y="2270"/>
                  <a:pt x="262" y="2676"/>
                  <a:pt x="651" y="2676"/>
                </a:cubicBezTo>
                <a:cubicBezTo>
                  <a:pt x="693" y="2676"/>
                  <a:pt x="736" y="2671"/>
                  <a:pt x="780" y="2661"/>
                </a:cubicBezTo>
                <a:cubicBezTo>
                  <a:pt x="1042" y="2605"/>
                  <a:pt x="1634" y="2408"/>
                  <a:pt x="2649" y="2408"/>
                </a:cubicBezTo>
                <a:cubicBezTo>
                  <a:pt x="3379" y="2408"/>
                  <a:pt x="4328" y="2510"/>
                  <a:pt x="5530" y="2840"/>
                </a:cubicBezTo>
                <a:cubicBezTo>
                  <a:pt x="5872" y="2934"/>
                  <a:pt x="6177" y="2975"/>
                  <a:pt x="6443" y="2975"/>
                </a:cubicBezTo>
                <a:cubicBezTo>
                  <a:pt x="8421" y="2975"/>
                  <a:pt x="8297" y="681"/>
                  <a:pt x="5669" y="117"/>
                </a:cubicBezTo>
                <a:cubicBezTo>
                  <a:pt x="5291" y="36"/>
                  <a:pt x="4930" y="1"/>
                  <a:pt x="4587" y="1"/>
                </a:cubicBezTo>
                <a:close/>
              </a:path>
            </a:pathLst>
          </a:custGeom>
          <a:solidFill>
            <a:srgbClr val="CF324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 rot="966762">
            <a:off x="2353586" y="1412770"/>
            <a:ext cx="1155962" cy="656936"/>
          </a:xfrm>
          <a:custGeom>
            <a:rect b="b" l="l" r="r" t="t"/>
            <a:pathLst>
              <a:path extrusionOk="0" h="4144" w="7292">
                <a:moveTo>
                  <a:pt x="3831" y="0"/>
                </a:moveTo>
                <a:cubicBezTo>
                  <a:pt x="1936" y="0"/>
                  <a:pt x="1100" y="1577"/>
                  <a:pt x="1100" y="1577"/>
                </a:cubicBezTo>
                <a:cubicBezTo>
                  <a:pt x="1" y="3254"/>
                  <a:pt x="638" y="4143"/>
                  <a:pt x="1409" y="4143"/>
                </a:cubicBezTo>
                <a:cubicBezTo>
                  <a:pt x="1712" y="4143"/>
                  <a:pt x="2036" y="4007"/>
                  <a:pt x="2283" y="3726"/>
                </a:cubicBezTo>
                <a:cubicBezTo>
                  <a:pt x="3157" y="2736"/>
                  <a:pt x="7292" y="735"/>
                  <a:pt x="4748" y="115"/>
                </a:cubicBezTo>
                <a:cubicBezTo>
                  <a:pt x="4418" y="35"/>
                  <a:pt x="4112" y="0"/>
                  <a:pt x="3831" y="0"/>
                </a:cubicBezTo>
                <a:close/>
              </a:path>
            </a:pathLst>
          </a:custGeom>
          <a:solidFill>
            <a:srgbClr val="CF324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 txBox="1"/>
          <p:nvPr>
            <p:ph idx="1" type="subTitle"/>
          </p:nvPr>
        </p:nvSpPr>
        <p:spPr>
          <a:xfrm>
            <a:off x="1916653" y="3210146"/>
            <a:ext cx="5310600" cy="3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3" name="Google Shape;43;p2"/>
          <p:cNvSpPr txBox="1"/>
          <p:nvPr>
            <p:ph type="ctrTitle"/>
          </p:nvPr>
        </p:nvSpPr>
        <p:spPr>
          <a:xfrm>
            <a:off x="912525" y="2271075"/>
            <a:ext cx="7337100" cy="11142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None/>
              <a:defRPr sz="72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Bahiana"/>
              <a:buNone/>
              <a:defRPr sz="6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 txBox="1"/>
          <p:nvPr>
            <p:ph hasCustomPrompt="1" type="title"/>
          </p:nvPr>
        </p:nvSpPr>
        <p:spPr>
          <a:xfrm>
            <a:off x="2708925" y="606925"/>
            <a:ext cx="5715000" cy="2532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b="0" sz="25000">
                <a:solidFill>
                  <a:srgbClr val="FFF5E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3"/>
          <p:cNvSpPr txBox="1"/>
          <p:nvPr>
            <p:ph idx="2" type="title"/>
          </p:nvPr>
        </p:nvSpPr>
        <p:spPr>
          <a:xfrm>
            <a:off x="2708950" y="2867025"/>
            <a:ext cx="5715000" cy="1053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7200">
                <a:solidFill>
                  <a:schemeClr val="accent6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47" name="Google Shape;47;p3"/>
          <p:cNvSpPr txBox="1"/>
          <p:nvPr>
            <p:ph idx="1" type="subTitle"/>
          </p:nvPr>
        </p:nvSpPr>
        <p:spPr>
          <a:xfrm>
            <a:off x="2708950" y="3878700"/>
            <a:ext cx="5715000" cy="7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600">
                <a:solidFill>
                  <a:schemeClr val="accent6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/>
        </p:txBody>
      </p:sp>
      <p:grpSp>
        <p:nvGrpSpPr>
          <p:cNvPr id="48" name="Google Shape;48;p3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9" name="Google Shape;49;p3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FFF5E3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/>
          <p:nvPr/>
        </p:nvSpPr>
        <p:spPr>
          <a:xfrm rot="-5400000">
            <a:off x="-84484" y="84568"/>
            <a:ext cx="5142690" cy="4973724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" name="Google Shape;71;p4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72" name="Google Shape;72;p4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p4"/>
          <p:cNvSpPr txBox="1"/>
          <p:nvPr>
            <p:ph idx="1" type="subTitle"/>
          </p:nvPr>
        </p:nvSpPr>
        <p:spPr>
          <a:xfrm flipH="1">
            <a:off x="719975" y="2358800"/>
            <a:ext cx="6174300" cy="20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52B1B"/>
                </a:solidFill>
              </a:defRPr>
            </a:lvl9pPr>
          </a:lstStyle>
          <a:p/>
        </p:txBody>
      </p:sp>
      <p:sp>
        <p:nvSpPr>
          <p:cNvPr id="93" name="Google Shape;93;p4"/>
          <p:cNvSpPr txBox="1"/>
          <p:nvPr>
            <p:ph type="title"/>
          </p:nvPr>
        </p:nvSpPr>
        <p:spPr>
          <a:xfrm>
            <a:off x="4075325" y="540000"/>
            <a:ext cx="4348800" cy="16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b="0" sz="4800">
                <a:solidFill>
                  <a:srgbClr val="052B1B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5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>
            <p:ph idx="1" type="subTitle"/>
          </p:nvPr>
        </p:nvSpPr>
        <p:spPr>
          <a:xfrm>
            <a:off x="729800" y="3207375"/>
            <a:ext cx="3363300" cy="13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6" name="Google Shape;96;p5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b="0"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7" name="Google Shape;97;p5"/>
          <p:cNvSpPr txBox="1"/>
          <p:nvPr>
            <p:ph idx="2" type="subTitle"/>
          </p:nvPr>
        </p:nvSpPr>
        <p:spPr>
          <a:xfrm>
            <a:off x="5041049" y="3235642"/>
            <a:ext cx="3382800" cy="9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98" name="Google Shape;98;p5"/>
          <p:cNvSpPr txBox="1"/>
          <p:nvPr>
            <p:ph idx="3" type="subTitle"/>
          </p:nvPr>
        </p:nvSpPr>
        <p:spPr>
          <a:xfrm>
            <a:off x="729800" y="2688475"/>
            <a:ext cx="3363300" cy="577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99" name="Google Shape;99;p5"/>
          <p:cNvSpPr txBox="1"/>
          <p:nvPr>
            <p:ph idx="4" type="subTitle"/>
          </p:nvPr>
        </p:nvSpPr>
        <p:spPr>
          <a:xfrm>
            <a:off x="5041049" y="2839675"/>
            <a:ext cx="3382800" cy="4410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grpSp>
        <p:nvGrpSpPr>
          <p:cNvPr id="100" name="Google Shape;100;p5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01" name="Google Shape;101;p5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5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/>
          <p:nvPr>
            <p:ph type="ctrTitle"/>
          </p:nvPr>
        </p:nvSpPr>
        <p:spPr>
          <a:xfrm>
            <a:off x="741725" y="359450"/>
            <a:ext cx="7682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123" name="Google Shape;123;p6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24" name="Google Shape;124;p6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rgbClr val="FFF5E3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 rot="5400000">
            <a:off x="4229281" y="228036"/>
            <a:ext cx="5142690" cy="4686768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" name="Google Shape;146;p7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47" name="Google Shape;147;p7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" name="Google Shape;167;p7"/>
          <p:cNvSpPr txBox="1"/>
          <p:nvPr>
            <p:ph type="ctrTitle"/>
          </p:nvPr>
        </p:nvSpPr>
        <p:spPr>
          <a:xfrm flipH="1">
            <a:off x="5268250" y="2868975"/>
            <a:ext cx="3155700" cy="83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0" sz="6000">
                <a:solidFill>
                  <a:schemeClr val="accent6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8" name="Google Shape;168;p7"/>
          <p:cNvSpPr txBox="1"/>
          <p:nvPr>
            <p:ph idx="1" type="subTitle"/>
          </p:nvPr>
        </p:nvSpPr>
        <p:spPr>
          <a:xfrm>
            <a:off x="5465650" y="1438413"/>
            <a:ext cx="2958300" cy="117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FFF5E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 txBox="1"/>
          <p:nvPr>
            <p:ph type="title"/>
          </p:nvPr>
        </p:nvSpPr>
        <p:spPr>
          <a:xfrm>
            <a:off x="742950" y="900025"/>
            <a:ext cx="7658100" cy="251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b="0" sz="7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/>
        </p:txBody>
      </p:sp>
      <p:grpSp>
        <p:nvGrpSpPr>
          <p:cNvPr id="171" name="Google Shape;171;p8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72" name="Google Shape;172;p8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5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9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194" name="Google Shape;194;p9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" name="Google Shape;214;p9"/>
          <p:cNvSpPr txBox="1"/>
          <p:nvPr>
            <p:ph hasCustomPrompt="1" type="title"/>
          </p:nvPr>
        </p:nvSpPr>
        <p:spPr>
          <a:xfrm>
            <a:off x="1590600" y="683125"/>
            <a:ext cx="5962800" cy="2532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sz="2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9"/>
          <p:cNvSpPr txBox="1"/>
          <p:nvPr>
            <p:ph idx="2" type="title"/>
          </p:nvPr>
        </p:nvSpPr>
        <p:spPr>
          <a:xfrm>
            <a:off x="1590600" y="2867025"/>
            <a:ext cx="5962800" cy="1053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7200">
                <a:solidFill>
                  <a:srgbClr val="FFF5E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4200"/>
              <a:buNone/>
              <a:defRPr sz="4200">
                <a:solidFill>
                  <a:srgbClr val="FFF5E3"/>
                </a:solidFill>
              </a:defRPr>
            </a:lvl9pPr>
          </a:lstStyle>
          <a:p/>
        </p:txBody>
      </p:sp>
      <p:sp>
        <p:nvSpPr>
          <p:cNvPr id="216" name="Google Shape;216;p9"/>
          <p:cNvSpPr txBox="1"/>
          <p:nvPr>
            <p:ph idx="1" type="subTitle"/>
          </p:nvPr>
        </p:nvSpPr>
        <p:spPr>
          <a:xfrm>
            <a:off x="720150" y="3878700"/>
            <a:ext cx="7703700" cy="7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1600">
                <a:solidFill>
                  <a:srgbClr val="FFF5E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5E3"/>
              </a:buClr>
              <a:buSzPts val="2100"/>
              <a:buNone/>
              <a:defRPr sz="2100">
                <a:solidFill>
                  <a:srgbClr val="FFF5E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5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0"/>
          <p:cNvGrpSpPr/>
          <p:nvPr/>
        </p:nvGrpSpPr>
        <p:grpSpPr>
          <a:xfrm>
            <a:off x="2049075" y="235825"/>
            <a:ext cx="4908180" cy="4616295"/>
            <a:chOff x="2049075" y="235825"/>
            <a:chExt cx="4908180" cy="4616295"/>
          </a:xfrm>
        </p:grpSpPr>
        <p:sp>
          <p:nvSpPr>
            <p:cNvPr id="219" name="Google Shape;219;p10"/>
            <p:cNvSpPr/>
            <p:nvPr/>
          </p:nvSpPr>
          <p:spPr>
            <a:xfrm>
              <a:off x="2049075" y="235825"/>
              <a:ext cx="4841929" cy="4056780"/>
            </a:xfrm>
            <a:custGeom>
              <a:rect b="b" l="l" r="r" t="t"/>
              <a:pathLst>
                <a:path extrusionOk="0" h="43132" w="48313">
                  <a:moveTo>
                    <a:pt x="48313" y="1"/>
                  </a:moveTo>
                  <a:lnTo>
                    <a:pt x="0" y="4118"/>
                  </a:lnTo>
                  <a:lnTo>
                    <a:pt x="8385" y="43132"/>
                  </a:lnTo>
                  <a:lnTo>
                    <a:pt x="42522" y="42066"/>
                  </a:lnTo>
                  <a:lnTo>
                    <a:pt x="483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2689171" y="3418368"/>
              <a:ext cx="3734999" cy="788275"/>
            </a:xfrm>
            <a:custGeom>
              <a:rect b="b" l="l" r="r" t="t"/>
              <a:pathLst>
                <a:path extrusionOk="0" h="8381" w="37268">
                  <a:moveTo>
                    <a:pt x="0" y="0"/>
                  </a:moveTo>
                  <a:lnTo>
                    <a:pt x="1799" y="8381"/>
                  </a:lnTo>
                  <a:lnTo>
                    <a:pt x="31259" y="8381"/>
                  </a:lnTo>
                  <a:lnTo>
                    <a:pt x="36135" y="8229"/>
                  </a:lnTo>
                  <a:lnTo>
                    <a:pt x="372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4008057" y="3355834"/>
              <a:ext cx="1158350" cy="689700"/>
            </a:xfrm>
            <a:custGeom>
              <a:rect b="b" l="l" r="r" t="t"/>
              <a:pathLst>
                <a:path extrusionOk="0" h="8078" w="13567">
                  <a:moveTo>
                    <a:pt x="1" y="0"/>
                  </a:moveTo>
                  <a:lnTo>
                    <a:pt x="1" y="8077"/>
                  </a:lnTo>
                  <a:lnTo>
                    <a:pt x="13414" y="8077"/>
                  </a:lnTo>
                  <a:lnTo>
                    <a:pt x="13566" y="6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2316425" y="3824230"/>
              <a:ext cx="4640830" cy="1027890"/>
            </a:xfrm>
            <a:custGeom>
              <a:rect b="b" l="l" r="r" t="t"/>
              <a:pathLst>
                <a:path extrusionOk="0" h="12039" w="54355">
                  <a:moveTo>
                    <a:pt x="1" y="0"/>
                  </a:moveTo>
                  <a:lnTo>
                    <a:pt x="1372" y="9753"/>
                  </a:lnTo>
                  <a:lnTo>
                    <a:pt x="51208" y="12039"/>
                  </a:lnTo>
                  <a:lnTo>
                    <a:pt x="54355" y="186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" name="Google Shape;223;p10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224" name="Google Shape;224;p10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0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" name="Google Shape;244;p10"/>
          <p:cNvSpPr txBox="1"/>
          <p:nvPr>
            <p:ph type="ctrTitle"/>
          </p:nvPr>
        </p:nvSpPr>
        <p:spPr>
          <a:xfrm>
            <a:off x="2974775" y="3997475"/>
            <a:ext cx="31947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b="0" sz="2400">
                <a:solidFill>
                  <a:srgbClr val="F3F3F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45" name="Google Shape;245;p10"/>
          <p:cNvSpPr txBox="1"/>
          <p:nvPr>
            <p:ph idx="1" type="subTitle"/>
          </p:nvPr>
        </p:nvSpPr>
        <p:spPr>
          <a:xfrm>
            <a:off x="2826000" y="1539250"/>
            <a:ext cx="3492000" cy="1217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3F3F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5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/>
          <p:nvPr/>
        </p:nvSpPr>
        <p:spPr>
          <a:xfrm rot="-5400000">
            <a:off x="-84484" y="84568"/>
            <a:ext cx="5142690" cy="4973724"/>
          </a:xfrm>
          <a:prstGeom prst="flowChartDocument">
            <a:avLst/>
          </a:prstGeom>
          <a:solidFill>
            <a:srgbClr val="FFF5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1"/>
          <p:cNvSpPr txBox="1"/>
          <p:nvPr>
            <p:ph idx="1" type="subTitle"/>
          </p:nvPr>
        </p:nvSpPr>
        <p:spPr>
          <a:xfrm>
            <a:off x="1190775" y="3204600"/>
            <a:ext cx="6762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9" name="Google Shape;249;p11"/>
          <p:cNvSpPr txBox="1"/>
          <p:nvPr>
            <p:ph hasCustomPrompt="1" type="title"/>
          </p:nvPr>
        </p:nvSpPr>
        <p:spPr>
          <a:xfrm>
            <a:off x="720000" y="1321725"/>
            <a:ext cx="77040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250" name="Google Shape;250;p11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251" name="Google Shape;251;p11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solidFill>
          <a:srgbClr val="FFF5E3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/>
          <p:nvPr/>
        </p:nvSpPr>
        <p:spPr>
          <a:xfrm rot="5400000">
            <a:off x="3980114" y="-21120"/>
            <a:ext cx="5142690" cy="5185080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12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274" name="Google Shape;274;p12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2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2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2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2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2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2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2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2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2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2"/>
          <p:cNvGrpSpPr/>
          <p:nvPr/>
        </p:nvGrpSpPr>
        <p:grpSpPr>
          <a:xfrm>
            <a:off x="-713884" y="-453225"/>
            <a:ext cx="2613215" cy="6437556"/>
            <a:chOff x="-713884" y="-453225"/>
            <a:chExt cx="2613215" cy="6437556"/>
          </a:xfrm>
        </p:grpSpPr>
        <p:sp>
          <p:nvSpPr>
            <p:cNvPr id="295" name="Google Shape;295;p12"/>
            <p:cNvSpPr/>
            <p:nvPr/>
          </p:nvSpPr>
          <p:spPr>
            <a:xfrm flipH="1" rot="-5816786">
              <a:off x="-2535928" y="1830465"/>
              <a:ext cx="6257302" cy="1870175"/>
            </a:xfrm>
            <a:custGeom>
              <a:rect b="b" l="l" r="r" t="t"/>
              <a:pathLst>
                <a:path extrusionOk="0" h="4815" w="16110">
                  <a:moveTo>
                    <a:pt x="15069" y="1"/>
                  </a:moveTo>
                  <a:cubicBezTo>
                    <a:pt x="11502" y="1"/>
                    <a:pt x="0" y="890"/>
                    <a:pt x="364" y="1512"/>
                  </a:cubicBezTo>
                  <a:cubicBezTo>
                    <a:pt x="364" y="1512"/>
                    <a:pt x="1129" y="4814"/>
                    <a:pt x="3777" y="4814"/>
                  </a:cubicBezTo>
                  <a:cubicBezTo>
                    <a:pt x="4320" y="4814"/>
                    <a:pt x="4943" y="4675"/>
                    <a:pt x="5655" y="4341"/>
                  </a:cubicBezTo>
                  <a:cubicBezTo>
                    <a:pt x="7845" y="3310"/>
                    <a:pt x="8686" y="2634"/>
                    <a:pt x="8990" y="2224"/>
                  </a:cubicBezTo>
                  <a:lnTo>
                    <a:pt x="8990" y="2224"/>
                  </a:lnTo>
                  <a:cubicBezTo>
                    <a:pt x="8962" y="2537"/>
                    <a:pt x="9014" y="2875"/>
                    <a:pt x="9367" y="2875"/>
                  </a:cubicBezTo>
                  <a:cubicBezTo>
                    <a:pt x="9398" y="2875"/>
                    <a:pt x="9431" y="2872"/>
                    <a:pt x="9468" y="2867"/>
                  </a:cubicBezTo>
                  <a:cubicBezTo>
                    <a:pt x="10269" y="2744"/>
                    <a:pt x="10573" y="1820"/>
                    <a:pt x="10573" y="1819"/>
                  </a:cubicBezTo>
                  <a:lnTo>
                    <a:pt x="10573" y="1819"/>
                  </a:lnTo>
                  <a:cubicBezTo>
                    <a:pt x="10573" y="1820"/>
                    <a:pt x="10449" y="3842"/>
                    <a:pt x="11627" y="3842"/>
                  </a:cubicBezTo>
                  <a:cubicBezTo>
                    <a:pt x="11872" y="3842"/>
                    <a:pt x="12174" y="3754"/>
                    <a:pt x="12545" y="3542"/>
                  </a:cubicBezTo>
                  <a:cubicBezTo>
                    <a:pt x="14695" y="2313"/>
                    <a:pt x="16109" y="528"/>
                    <a:pt x="16109" y="97"/>
                  </a:cubicBezTo>
                  <a:cubicBezTo>
                    <a:pt x="16109" y="31"/>
                    <a:pt x="15722" y="1"/>
                    <a:pt x="15069" y="1"/>
                  </a:cubicBezTo>
                  <a:close/>
                </a:path>
              </a:pathLst>
            </a:custGeom>
            <a:solidFill>
              <a:srgbClr val="CF32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6" name="Google Shape;296;p12"/>
            <p:cNvGrpSpPr/>
            <p:nvPr/>
          </p:nvGrpSpPr>
          <p:grpSpPr>
            <a:xfrm>
              <a:off x="-12" y="397442"/>
              <a:ext cx="929956" cy="4538087"/>
              <a:chOff x="-98149" y="-631183"/>
              <a:chExt cx="1133816" cy="5532903"/>
            </a:xfrm>
          </p:grpSpPr>
          <p:sp>
            <p:nvSpPr>
              <p:cNvPr id="297" name="Google Shape;297;p12"/>
              <p:cNvSpPr/>
              <p:nvPr/>
            </p:nvSpPr>
            <p:spPr>
              <a:xfrm>
                <a:off x="447701" y="4488754"/>
                <a:ext cx="587966" cy="412966"/>
              </a:xfrm>
              <a:custGeom>
                <a:rect b="b" l="l" r="r" t="t"/>
                <a:pathLst>
                  <a:path extrusionOk="0" h="3030" w="4314">
                    <a:moveTo>
                      <a:pt x="2496" y="1190"/>
                    </a:moveTo>
                    <a:cubicBezTo>
                      <a:pt x="2643" y="1190"/>
                      <a:pt x="2745" y="1343"/>
                      <a:pt x="2786" y="1510"/>
                    </a:cubicBezTo>
                    <a:cubicBezTo>
                      <a:pt x="2899" y="1964"/>
                      <a:pt x="2568" y="2416"/>
                      <a:pt x="2195" y="2665"/>
                    </a:cubicBezTo>
                    <a:lnTo>
                      <a:pt x="2195" y="2665"/>
                    </a:lnTo>
                    <a:cubicBezTo>
                      <a:pt x="2032" y="2479"/>
                      <a:pt x="1984" y="2219"/>
                      <a:pt x="2023" y="1960"/>
                    </a:cubicBezTo>
                    <a:cubicBezTo>
                      <a:pt x="2054" y="1755"/>
                      <a:pt x="2139" y="1401"/>
                      <a:pt x="2306" y="1268"/>
                    </a:cubicBezTo>
                    <a:cubicBezTo>
                      <a:pt x="2375" y="1213"/>
                      <a:pt x="2439" y="1190"/>
                      <a:pt x="2496" y="1190"/>
                    </a:cubicBezTo>
                    <a:close/>
                    <a:moveTo>
                      <a:pt x="910" y="1"/>
                    </a:moveTo>
                    <a:cubicBezTo>
                      <a:pt x="794" y="1"/>
                      <a:pt x="657" y="65"/>
                      <a:pt x="526" y="185"/>
                    </a:cubicBezTo>
                    <a:cubicBezTo>
                      <a:pt x="149" y="529"/>
                      <a:pt x="0" y="1040"/>
                      <a:pt x="76" y="1537"/>
                    </a:cubicBezTo>
                    <a:cubicBezTo>
                      <a:pt x="189" y="2293"/>
                      <a:pt x="787" y="2963"/>
                      <a:pt x="1517" y="2963"/>
                    </a:cubicBezTo>
                    <a:cubicBezTo>
                      <a:pt x="1686" y="2963"/>
                      <a:pt x="1861" y="2928"/>
                      <a:pt x="2040" y="2848"/>
                    </a:cubicBezTo>
                    <a:cubicBezTo>
                      <a:pt x="2068" y="2836"/>
                      <a:pt x="2095" y="2824"/>
                      <a:pt x="2122" y="2810"/>
                    </a:cubicBezTo>
                    <a:lnTo>
                      <a:pt x="2122" y="2810"/>
                    </a:lnTo>
                    <a:cubicBezTo>
                      <a:pt x="2177" y="2855"/>
                      <a:pt x="2241" y="2894"/>
                      <a:pt x="2312" y="2925"/>
                    </a:cubicBezTo>
                    <a:cubicBezTo>
                      <a:pt x="2476" y="2997"/>
                      <a:pt x="2643" y="3030"/>
                      <a:pt x="2809" y="3030"/>
                    </a:cubicBezTo>
                    <a:cubicBezTo>
                      <a:pt x="3405" y="3030"/>
                      <a:pt x="3973" y="2605"/>
                      <a:pt x="4211" y="2057"/>
                    </a:cubicBezTo>
                    <a:lnTo>
                      <a:pt x="4211" y="2057"/>
                    </a:lnTo>
                    <a:cubicBezTo>
                      <a:pt x="4235" y="2046"/>
                      <a:pt x="4253" y="2030"/>
                      <a:pt x="4253" y="2011"/>
                    </a:cubicBezTo>
                    <a:cubicBezTo>
                      <a:pt x="4252" y="1990"/>
                      <a:pt x="4252" y="1971"/>
                      <a:pt x="4252" y="1951"/>
                    </a:cubicBezTo>
                    <a:lnTo>
                      <a:pt x="4252" y="1951"/>
                    </a:lnTo>
                    <a:cubicBezTo>
                      <a:pt x="4277" y="1880"/>
                      <a:pt x="4296" y="1806"/>
                      <a:pt x="4309" y="1732"/>
                    </a:cubicBezTo>
                    <a:cubicBezTo>
                      <a:pt x="4314" y="1709"/>
                      <a:pt x="4296" y="1700"/>
                      <a:pt x="4270" y="1700"/>
                    </a:cubicBezTo>
                    <a:cubicBezTo>
                      <a:pt x="4223" y="1700"/>
                      <a:pt x="4151" y="1729"/>
                      <a:pt x="4141" y="1758"/>
                    </a:cubicBezTo>
                    <a:cubicBezTo>
                      <a:pt x="4141" y="1759"/>
                      <a:pt x="4141" y="1759"/>
                      <a:pt x="4141" y="1759"/>
                    </a:cubicBezTo>
                    <a:lnTo>
                      <a:pt x="4141" y="1759"/>
                    </a:lnTo>
                    <a:cubicBezTo>
                      <a:pt x="4110" y="1833"/>
                      <a:pt x="4095" y="1893"/>
                      <a:pt x="4088" y="1962"/>
                    </a:cubicBezTo>
                    <a:lnTo>
                      <a:pt x="4088" y="1962"/>
                    </a:lnTo>
                    <a:cubicBezTo>
                      <a:pt x="3909" y="2483"/>
                      <a:pt x="3412" y="2943"/>
                      <a:pt x="2867" y="2943"/>
                    </a:cubicBezTo>
                    <a:cubicBezTo>
                      <a:pt x="2711" y="2943"/>
                      <a:pt x="2552" y="2906"/>
                      <a:pt x="2395" y="2821"/>
                    </a:cubicBezTo>
                    <a:cubicBezTo>
                      <a:pt x="2346" y="2795"/>
                      <a:pt x="2302" y="2765"/>
                      <a:pt x="2263" y="2731"/>
                    </a:cubicBezTo>
                    <a:lnTo>
                      <a:pt x="2263" y="2731"/>
                    </a:lnTo>
                    <a:cubicBezTo>
                      <a:pt x="2633" y="2503"/>
                      <a:pt x="2955" y="2126"/>
                      <a:pt x="2974" y="1689"/>
                    </a:cubicBezTo>
                    <a:cubicBezTo>
                      <a:pt x="2987" y="1407"/>
                      <a:pt x="2844" y="1070"/>
                      <a:pt x="2543" y="1070"/>
                    </a:cubicBezTo>
                    <a:cubicBezTo>
                      <a:pt x="2515" y="1070"/>
                      <a:pt x="2485" y="1073"/>
                      <a:pt x="2454" y="1080"/>
                    </a:cubicBezTo>
                    <a:cubicBezTo>
                      <a:pt x="2060" y="1159"/>
                      <a:pt x="1884" y="1689"/>
                      <a:pt x="1845" y="2026"/>
                    </a:cubicBezTo>
                    <a:cubicBezTo>
                      <a:pt x="1811" y="2303"/>
                      <a:pt x="1879" y="2564"/>
                      <a:pt x="2055" y="2748"/>
                    </a:cubicBezTo>
                    <a:lnTo>
                      <a:pt x="2055" y="2748"/>
                    </a:lnTo>
                    <a:cubicBezTo>
                      <a:pt x="2050" y="2750"/>
                      <a:pt x="2045" y="2753"/>
                      <a:pt x="2040" y="2755"/>
                    </a:cubicBezTo>
                    <a:cubicBezTo>
                      <a:pt x="1881" y="2837"/>
                      <a:pt x="1721" y="2873"/>
                      <a:pt x="1566" y="2873"/>
                    </a:cubicBezTo>
                    <a:cubicBezTo>
                      <a:pt x="1197" y="2873"/>
                      <a:pt x="855" y="2664"/>
                      <a:pt x="612" y="2352"/>
                    </a:cubicBezTo>
                    <a:cubicBezTo>
                      <a:pt x="374" y="2046"/>
                      <a:pt x="231" y="1653"/>
                      <a:pt x="225" y="1265"/>
                    </a:cubicBezTo>
                    <a:cubicBezTo>
                      <a:pt x="222" y="1060"/>
                      <a:pt x="254" y="851"/>
                      <a:pt x="338" y="665"/>
                    </a:cubicBezTo>
                    <a:cubicBezTo>
                      <a:pt x="384" y="560"/>
                      <a:pt x="467" y="404"/>
                      <a:pt x="560" y="324"/>
                    </a:cubicBezTo>
                    <a:cubicBezTo>
                      <a:pt x="683" y="217"/>
                      <a:pt x="782" y="169"/>
                      <a:pt x="859" y="169"/>
                    </a:cubicBezTo>
                    <a:cubicBezTo>
                      <a:pt x="972" y="169"/>
                      <a:pt x="1034" y="274"/>
                      <a:pt x="1046" y="450"/>
                    </a:cubicBezTo>
                    <a:cubicBezTo>
                      <a:pt x="1047" y="467"/>
                      <a:pt x="1067" y="474"/>
                      <a:pt x="1093" y="474"/>
                    </a:cubicBezTo>
                    <a:cubicBezTo>
                      <a:pt x="1144" y="474"/>
                      <a:pt x="1218" y="445"/>
                      <a:pt x="1216" y="404"/>
                    </a:cubicBezTo>
                    <a:cubicBezTo>
                      <a:pt x="1198" y="127"/>
                      <a:pt x="1073" y="1"/>
                      <a:pt x="910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2"/>
              <p:cNvSpPr/>
              <p:nvPr/>
            </p:nvSpPr>
            <p:spPr>
              <a:xfrm>
                <a:off x="547094" y="474687"/>
                <a:ext cx="465166" cy="205257"/>
              </a:xfrm>
              <a:custGeom>
                <a:rect b="b" l="l" r="r" t="t"/>
                <a:pathLst>
                  <a:path extrusionOk="0" h="1506" w="3413">
                    <a:moveTo>
                      <a:pt x="182" y="1"/>
                    </a:moveTo>
                    <a:cubicBezTo>
                      <a:pt x="135" y="1"/>
                      <a:pt x="78" y="27"/>
                      <a:pt x="71" y="70"/>
                    </a:cubicBezTo>
                    <a:cubicBezTo>
                      <a:pt x="1" y="467"/>
                      <a:pt x="83" y="950"/>
                      <a:pt x="568" y="997"/>
                    </a:cubicBezTo>
                    <a:cubicBezTo>
                      <a:pt x="591" y="1000"/>
                      <a:pt x="614" y="1001"/>
                      <a:pt x="637" y="1001"/>
                    </a:cubicBezTo>
                    <a:cubicBezTo>
                      <a:pt x="899" y="1001"/>
                      <a:pt x="1121" y="855"/>
                      <a:pt x="1276" y="652"/>
                    </a:cubicBezTo>
                    <a:lnTo>
                      <a:pt x="1276" y="652"/>
                    </a:lnTo>
                    <a:cubicBezTo>
                      <a:pt x="1360" y="1195"/>
                      <a:pt x="1872" y="1505"/>
                      <a:pt x="2389" y="1505"/>
                    </a:cubicBezTo>
                    <a:cubicBezTo>
                      <a:pt x="2784" y="1505"/>
                      <a:pt x="3181" y="1324"/>
                      <a:pt x="3390" y="927"/>
                    </a:cubicBezTo>
                    <a:cubicBezTo>
                      <a:pt x="3412" y="884"/>
                      <a:pt x="3376" y="864"/>
                      <a:pt x="3331" y="864"/>
                    </a:cubicBezTo>
                    <a:cubicBezTo>
                      <a:pt x="3290" y="864"/>
                      <a:pt x="3243" y="881"/>
                      <a:pt x="3227" y="911"/>
                    </a:cubicBezTo>
                    <a:cubicBezTo>
                      <a:pt x="3050" y="1246"/>
                      <a:pt x="2744" y="1391"/>
                      <a:pt x="2435" y="1391"/>
                    </a:cubicBezTo>
                    <a:cubicBezTo>
                      <a:pt x="1907" y="1391"/>
                      <a:pt x="1368" y="967"/>
                      <a:pt x="1445" y="341"/>
                    </a:cubicBezTo>
                    <a:cubicBezTo>
                      <a:pt x="1450" y="304"/>
                      <a:pt x="1419" y="289"/>
                      <a:pt x="1383" y="289"/>
                    </a:cubicBezTo>
                    <a:cubicBezTo>
                      <a:pt x="1341" y="289"/>
                      <a:pt x="1290" y="309"/>
                      <a:pt x="1279" y="338"/>
                    </a:cubicBezTo>
                    <a:cubicBezTo>
                      <a:pt x="1277" y="344"/>
                      <a:pt x="1275" y="349"/>
                      <a:pt x="1273" y="354"/>
                    </a:cubicBezTo>
                    <a:lnTo>
                      <a:pt x="1273" y="354"/>
                    </a:lnTo>
                    <a:cubicBezTo>
                      <a:pt x="1273" y="354"/>
                      <a:pt x="1273" y="355"/>
                      <a:pt x="1273" y="355"/>
                    </a:cubicBezTo>
                    <a:lnTo>
                      <a:pt x="1273" y="355"/>
                    </a:lnTo>
                    <a:cubicBezTo>
                      <a:pt x="1174" y="601"/>
                      <a:pt x="957" y="884"/>
                      <a:pt x="677" y="884"/>
                    </a:cubicBezTo>
                    <a:cubicBezTo>
                      <a:pt x="627" y="884"/>
                      <a:pt x="575" y="875"/>
                      <a:pt x="521" y="855"/>
                    </a:cubicBezTo>
                    <a:cubicBezTo>
                      <a:pt x="190" y="736"/>
                      <a:pt x="193" y="341"/>
                      <a:pt x="242" y="53"/>
                    </a:cubicBezTo>
                    <a:cubicBezTo>
                      <a:pt x="248" y="17"/>
                      <a:pt x="219" y="1"/>
                      <a:pt x="182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2"/>
              <p:cNvSpPr/>
              <p:nvPr/>
            </p:nvSpPr>
            <p:spPr>
              <a:xfrm>
                <a:off x="-98126" y="3483451"/>
                <a:ext cx="618359" cy="464212"/>
              </a:xfrm>
              <a:custGeom>
                <a:rect b="b" l="l" r="r" t="t"/>
                <a:pathLst>
                  <a:path extrusionOk="0" h="3406" w="4537">
                    <a:moveTo>
                      <a:pt x="2533" y="1507"/>
                    </a:moveTo>
                    <a:cubicBezTo>
                      <a:pt x="2507" y="1661"/>
                      <a:pt x="2455" y="1816"/>
                      <a:pt x="2380" y="1964"/>
                    </a:cubicBezTo>
                    <a:lnTo>
                      <a:pt x="2380" y="1964"/>
                    </a:lnTo>
                    <a:cubicBezTo>
                      <a:pt x="2372" y="1780"/>
                      <a:pt x="2432" y="1627"/>
                      <a:pt x="2533" y="1507"/>
                    </a:cubicBezTo>
                    <a:close/>
                    <a:moveTo>
                      <a:pt x="1351" y="1"/>
                    </a:moveTo>
                    <a:cubicBezTo>
                      <a:pt x="720" y="1"/>
                      <a:pt x="192" y="446"/>
                      <a:pt x="8" y="1108"/>
                    </a:cubicBezTo>
                    <a:cubicBezTo>
                      <a:pt x="1" y="1134"/>
                      <a:pt x="27" y="1145"/>
                      <a:pt x="60" y="1145"/>
                    </a:cubicBezTo>
                    <a:cubicBezTo>
                      <a:pt x="107" y="1145"/>
                      <a:pt x="171" y="1123"/>
                      <a:pt x="180" y="1088"/>
                    </a:cubicBezTo>
                    <a:cubicBezTo>
                      <a:pt x="343" y="493"/>
                      <a:pt x="799" y="106"/>
                      <a:pt x="1329" y="106"/>
                    </a:cubicBezTo>
                    <a:cubicBezTo>
                      <a:pt x="1541" y="106"/>
                      <a:pt x="1764" y="167"/>
                      <a:pt x="1985" y="302"/>
                    </a:cubicBezTo>
                    <a:cubicBezTo>
                      <a:pt x="2398" y="557"/>
                      <a:pt x="2568" y="938"/>
                      <a:pt x="2551" y="1338"/>
                    </a:cubicBezTo>
                    <a:lnTo>
                      <a:pt x="2551" y="1338"/>
                    </a:lnTo>
                    <a:cubicBezTo>
                      <a:pt x="2294" y="1539"/>
                      <a:pt x="2141" y="1846"/>
                      <a:pt x="2243" y="2210"/>
                    </a:cubicBezTo>
                    <a:cubicBezTo>
                      <a:pt x="2249" y="2233"/>
                      <a:pt x="2269" y="2241"/>
                      <a:pt x="2292" y="2241"/>
                    </a:cubicBezTo>
                    <a:cubicBezTo>
                      <a:pt x="2336" y="2241"/>
                      <a:pt x="2395" y="2212"/>
                      <a:pt x="2410" y="2190"/>
                    </a:cubicBezTo>
                    <a:cubicBezTo>
                      <a:pt x="2591" y="1926"/>
                      <a:pt x="2693" y="1636"/>
                      <a:pt x="2711" y="1355"/>
                    </a:cubicBezTo>
                    <a:lnTo>
                      <a:pt x="2711" y="1355"/>
                    </a:lnTo>
                    <a:cubicBezTo>
                      <a:pt x="2858" y="1263"/>
                      <a:pt x="3037" y="1215"/>
                      <a:pt x="3214" y="1215"/>
                    </a:cubicBezTo>
                    <a:cubicBezTo>
                      <a:pt x="3627" y="1215"/>
                      <a:pt x="4027" y="1476"/>
                      <a:pt x="3980" y="2062"/>
                    </a:cubicBezTo>
                    <a:cubicBezTo>
                      <a:pt x="3937" y="2598"/>
                      <a:pt x="3423" y="2936"/>
                      <a:pt x="2966" y="3115"/>
                    </a:cubicBezTo>
                    <a:cubicBezTo>
                      <a:pt x="2711" y="3214"/>
                      <a:pt x="2439" y="3277"/>
                      <a:pt x="2168" y="3300"/>
                    </a:cubicBezTo>
                    <a:cubicBezTo>
                      <a:pt x="2117" y="3306"/>
                      <a:pt x="1969" y="3325"/>
                      <a:pt x="1865" y="3325"/>
                    </a:cubicBezTo>
                    <a:cubicBezTo>
                      <a:pt x="1766" y="3325"/>
                      <a:pt x="1706" y="3307"/>
                      <a:pt x="1810" y="3244"/>
                    </a:cubicBezTo>
                    <a:cubicBezTo>
                      <a:pt x="1879" y="3202"/>
                      <a:pt x="1828" y="3175"/>
                      <a:pt x="1771" y="3175"/>
                    </a:cubicBezTo>
                    <a:cubicBezTo>
                      <a:pt x="1746" y="3175"/>
                      <a:pt x="1721" y="3180"/>
                      <a:pt x="1704" y="3191"/>
                    </a:cubicBezTo>
                    <a:cubicBezTo>
                      <a:pt x="1618" y="3241"/>
                      <a:pt x="1561" y="3254"/>
                      <a:pt x="1505" y="3330"/>
                    </a:cubicBezTo>
                    <a:cubicBezTo>
                      <a:pt x="1485" y="3354"/>
                      <a:pt x="1508" y="3377"/>
                      <a:pt x="1532" y="3380"/>
                    </a:cubicBezTo>
                    <a:cubicBezTo>
                      <a:pt x="1632" y="3397"/>
                      <a:pt x="1744" y="3405"/>
                      <a:pt x="1866" y="3405"/>
                    </a:cubicBezTo>
                    <a:cubicBezTo>
                      <a:pt x="2895" y="3405"/>
                      <a:pt x="4536" y="2792"/>
                      <a:pt x="4092" y="1594"/>
                    </a:cubicBezTo>
                    <a:cubicBezTo>
                      <a:pt x="3958" y="1234"/>
                      <a:pt x="3639" y="1080"/>
                      <a:pt x="3300" y="1080"/>
                    </a:cubicBezTo>
                    <a:cubicBezTo>
                      <a:pt x="3100" y="1080"/>
                      <a:pt x="2893" y="1134"/>
                      <a:pt x="2713" y="1231"/>
                    </a:cubicBezTo>
                    <a:lnTo>
                      <a:pt x="2713" y="1231"/>
                    </a:lnTo>
                    <a:cubicBezTo>
                      <a:pt x="2701" y="744"/>
                      <a:pt x="2425" y="302"/>
                      <a:pt x="1856" y="94"/>
                    </a:cubicBezTo>
                    <a:cubicBezTo>
                      <a:pt x="1684" y="31"/>
                      <a:pt x="1514" y="1"/>
                      <a:pt x="1351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2"/>
              <p:cNvSpPr/>
              <p:nvPr/>
            </p:nvSpPr>
            <p:spPr>
              <a:xfrm rot="-4688743">
                <a:off x="30035" y="-658179"/>
                <a:ext cx="462029" cy="637027"/>
              </a:xfrm>
              <a:custGeom>
                <a:rect b="b" l="l" r="r" t="t"/>
                <a:pathLst>
                  <a:path extrusionOk="0" h="4674" w="3390">
                    <a:moveTo>
                      <a:pt x="2038" y="2267"/>
                    </a:moveTo>
                    <a:lnTo>
                      <a:pt x="2038" y="2267"/>
                    </a:lnTo>
                    <a:cubicBezTo>
                      <a:pt x="1991" y="2322"/>
                      <a:pt x="1938" y="2371"/>
                      <a:pt x="1879" y="2414"/>
                    </a:cubicBezTo>
                    <a:lnTo>
                      <a:pt x="1879" y="2414"/>
                    </a:lnTo>
                    <a:cubicBezTo>
                      <a:pt x="1919" y="2348"/>
                      <a:pt x="1971" y="2297"/>
                      <a:pt x="2038" y="2267"/>
                    </a:cubicBezTo>
                    <a:close/>
                    <a:moveTo>
                      <a:pt x="858" y="0"/>
                    </a:moveTo>
                    <a:cubicBezTo>
                      <a:pt x="252" y="0"/>
                      <a:pt x="0" y="1034"/>
                      <a:pt x="54" y="1560"/>
                    </a:cubicBezTo>
                    <a:cubicBezTo>
                      <a:pt x="100" y="2040"/>
                      <a:pt x="332" y="2504"/>
                      <a:pt x="809" y="2669"/>
                    </a:cubicBezTo>
                    <a:cubicBezTo>
                      <a:pt x="943" y="2716"/>
                      <a:pt x="1084" y="2739"/>
                      <a:pt x="1226" y="2739"/>
                    </a:cubicBezTo>
                    <a:cubicBezTo>
                      <a:pt x="1366" y="2739"/>
                      <a:pt x="1507" y="2717"/>
                      <a:pt x="1640" y="2673"/>
                    </a:cubicBezTo>
                    <a:lnTo>
                      <a:pt x="1640" y="2673"/>
                    </a:lnTo>
                    <a:cubicBezTo>
                      <a:pt x="1629" y="2725"/>
                      <a:pt x="1620" y="2776"/>
                      <a:pt x="1614" y="2828"/>
                    </a:cubicBezTo>
                    <a:cubicBezTo>
                      <a:pt x="1557" y="3273"/>
                      <a:pt x="1677" y="3756"/>
                      <a:pt x="1909" y="4137"/>
                    </a:cubicBezTo>
                    <a:cubicBezTo>
                      <a:pt x="2068" y="4402"/>
                      <a:pt x="2326" y="4670"/>
                      <a:pt x="2658" y="4674"/>
                    </a:cubicBezTo>
                    <a:cubicBezTo>
                      <a:pt x="2846" y="4674"/>
                      <a:pt x="3389" y="4458"/>
                      <a:pt x="3280" y="4204"/>
                    </a:cubicBezTo>
                    <a:cubicBezTo>
                      <a:pt x="3268" y="4171"/>
                      <a:pt x="3241" y="4161"/>
                      <a:pt x="3211" y="4161"/>
                    </a:cubicBezTo>
                    <a:cubicBezTo>
                      <a:pt x="3201" y="4161"/>
                      <a:pt x="3191" y="4162"/>
                      <a:pt x="3181" y="4164"/>
                    </a:cubicBezTo>
                    <a:cubicBezTo>
                      <a:pt x="3155" y="4170"/>
                      <a:pt x="3131" y="4174"/>
                      <a:pt x="3105" y="4174"/>
                    </a:cubicBezTo>
                    <a:cubicBezTo>
                      <a:pt x="3099" y="4172"/>
                      <a:pt x="3092" y="4171"/>
                      <a:pt x="3085" y="4171"/>
                    </a:cubicBezTo>
                    <a:cubicBezTo>
                      <a:pt x="3010" y="4171"/>
                      <a:pt x="2911" y="4269"/>
                      <a:pt x="3005" y="4293"/>
                    </a:cubicBezTo>
                    <a:cubicBezTo>
                      <a:pt x="3036" y="4300"/>
                      <a:pt x="3060" y="4303"/>
                      <a:pt x="3083" y="4303"/>
                    </a:cubicBezTo>
                    <a:cubicBezTo>
                      <a:pt x="3094" y="4303"/>
                      <a:pt x="3105" y="4302"/>
                      <a:pt x="3117" y="4301"/>
                    </a:cubicBezTo>
                    <a:lnTo>
                      <a:pt x="3117" y="4301"/>
                    </a:lnTo>
                    <a:cubicBezTo>
                      <a:pt x="3089" y="4440"/>
                      <a:pt x="2750" y="4542"/>
                      <a:pt x="2645" y="4542"/>
                    </a:cubicBezTo>
                    <a:cubicBezTo>
                      <a:pt x="2641" y="4542"/>
                      <a:pt x="2637" y="4542"/>
                      <a:pt x="2634" y="4542"/>
                    </a:cubicBezTo>
                    <a:cubicBezTo>
                      <a:pt x="2515" y="4528"/>
                      <a:pt x="2406" y="4452"/>
                      <a:pt x="2320" y="4379"/>
                    </a:cubicBezTo>
                    <a:cubicBezTo>
                      <a:pt x="2111" y="4207"/>
                      <a:pt x="1975" y="3935"/>
                      <a:pt x="1889" y="3683"/>
                    </a:cubicBezTo>
                    <a:cubicBezTo>
                      <a:pt x="1813" y="3463"/>
                      <a:pt x="1723" y="2957"/>
                      <a:pt x="1805" y="2606"/>
                    </a:cubicBezTo>
                    <a:lnTo>
                      <a:pt x="1805" y="2606"/>
                    </a:lnTo>
                    <a:cubicBezTo>
                      <a:pt x="1998" y="2512"/>
                      <a:pt x="2165" y="2369"/>
                      <a:pt x="2276" y="2183"/>
                    </a:cubicBezTo>
                    <a:cubicBezTo>
                      <a:pt x="2310" y="2129"/>
                      <a:pt x="2236" y="2106"/>
                      <a:pt x="2204" y="2106"/>
                    </a:cubicBezTo>
                    <a:cubicBezTo>
                      <a:pt x="2161" y="2106"/>
                      <a:pt x="2124" y="2106"/>
                      <a:pt x="2091" y="2106"/>
                    </a:cubicBezTo>
                    <a:cubicBezTo>
                      <a:pt x="1949" y="2106"/>
                      <a:pt x="1895" y="2121"/>
                      <a:pt x="1793" y="2285"/>
                    </a:cubicBezTo>
                    <a:cubicBezTo>
                      <a:pt x="1746" y="2360"/>
                      <a:pt x="1709" y="2440"/>
                      <a:pt x="1681" y="2524"/>
                    </a:cubicBezTo>
                    <a:lnTo>
                      <a:pt x="1681" y="2524"/>
                    </a:lnTo>
                    <a:cubicBezTo>
                      <a:pt x="1549" y="2579"/>
                      <a:pt x="1404" y="2607"/>
                      <a:pt x="1260" y="2607"/>
                    </a:cubicBezTo>
                    <a:cubicBezTo>
                      <a:pt x="991" y="2607"/>
                      <a:pt x="723" y="2510"/>
                      <a:pt x="537" y="2312"/>
                    </a:cubicBezTo>
                    <a:cubicBezTo>
                      <a:pt x="328" y="2090"/>
                      <a:pt x="243" y="1779"/>
                      <a:pt x="223" y="1484"/>
                    </a:cubicBezTo>
                    <a:cubicBezTo>
                      <a:pt x="194" y="1101"/>
                      <a:pt x="350" y="133"/>
                      <a:pt x="838" y="133"/>
                    </a:cubicBezTo>
                    <a:cubicBezTo>
                      <a:pt x="917" y="133"/>
                      <a:pt x="1004" y="158"/>
                      <a:pt x="1100" y="215"/>
                    </a:cubicBezTo>
                    <a:cubicBezTo>
                      <a:pt x="1112" y="222"/>
                      <a:pt x="1125" y="225"/>
                      <a:pt x="1139" y="225"/>
                    </a:cubicBezTo>
                    <a:cubicBezTo>
                      <a:pt x="1210" y="225"/>
                      <a:pt x="1299" y="154"/>
                      <a:pt x="1230" y="116"/>
                    </a:cubicBezTo>
                    <a:cubicBezTo>
                      <a:pt x="1094" y="36"/>
                      <a:pt x="970" y="0"/>
                      <a:pt x="858" y="0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2"/>
              <p:cNvSpPr/>
              <p:nvPr/>
            </p:nvSpPr>
            <p:spPr>
              <a:xfrm rot="-1942241">
                <a:off x="53101" y="843499"/>
                <a:ext cx="528949" cy="718531"/>
              </a:xfrm>
              <a:custGeom>
                <a:rect b="b" l="l" r="r" t="t"/>
                <a:pathLst>
                  <a:path extrusionOk="0" h="5272" w="3881">
                    <a:moveTo>
                      <a:pt x="2668" y="3568"/>
                    </a:moveTo>
                    <a:cubicBezTo>
                      <a:pt x="2598" y="3715"/>
                      <a:pt x="2485" y="3819"/>
                      <a:pt x="2309" y="3819"/>
                    </a:cubicBezTo>
                    <a:cubicBezTo>
                      <a:pt x="2307" y="3819"/>
                      <a:pt x="2305" y="3819"/>
                      <a:pt x="2303" y="3819"/>
                    </a:cubicBezTo>
                    <a:cubicBezTo>
                      <a:pt x="1968" y="3815"/>
                      <a:pt x="2535" y="3596"/>
                      <a:pt x="2644" y="3573"/>
                    </a:cubicBezTo>
                    <a:cubicBezTo>
                      <a:pt x="2652" y="3571"/>
                      <a:pt x="2660" y="3570"/>
                      <a:pt x="2668" y="3568"/>
                    </a:cubicBezTo>
                    <a:close/>
                    <a:moveTo>
                      <a:pt x="828" y="1"/>
                    </a:moveTo>
                    <a:cubicBezTo>
                      <a:pt x="817" y="1"/>
                      <a:pt x="805" y="2"/>
                      <a:pt x="792" y="6"/>
                    </a:cubicBezTo>
                    <a:cubicBezTo>
                      <a:pt x="442" y="118"/>
                      <a:pt x="77" y="327"/>
                      <a:pt x="70" y="741"/>
                    </a:cubicBezTo>
                    <a:cubicBezTo>
                      <a:pt x="67" y="1145"/>
                      <a:pt x="378" y="1516"/>
                      <a:pt x="670" y="1761"/>
                    </a:cubicBezTo>
                    <a:cubicBezTo>
                      <a:pt x="931" y="1985"/>
                      <a:pt x="1295" y="2155"/>
                      <a:pt x="1605" y="2155"/>
                    </a:cubicBezTo>
                    <a:cubicBezTo>
                      <a:pt x="1819" y="2155"/>
                      <a:pt x="2007" y="2073"/>
                      <a:pt x="2115" y="1872"/>
                    </a:cubicBezTo>
                    <a:lnTo>
                      <a:pt x="2115" y="1872"/>
                    </a:lnTo>
                    <a:cubicBezTo>
                      <a:pt x="2437" y="2037"/>
                      <a:pt x="2649" y="2350"/>
                      <a:pt x="2734" y="2719"/>
                    </a:cubicBezTo>
                    <a:cubicBezTo>
                      <a:pt x="2771" y="2884"/>
                      <a:pt x="2786" y="3194"/>
                      <a:pt x="2715" y="3443"/>
                    </a:cubicBezTo>
                    <a:lnTo>
                      <a:pt x="2715" y="3443"/>
                    </a:lnTo>
                    <a:cubicBezTo>
                      <a:pt x="2421" y="3496"/>
                      <a:pt x="2137" y="3640"/>
                      <a:pt x="1942" y="3822"/>
                    </a:cubicBezTo>
                    <a:cubicBezTo>
                      <a:pt x="1912" y="3845"/>
                      <a:pt x="1925" y="3888"/>
                      <a:pt x="1962" y="3894"/>
                    </a:cubicBezTo>
                    <a:cubicBezTo>
                      <a:pt x="2043" y="3915"/>
                      <a:pt x="2121" y="3925"/>
                      <a:pt x="2195" y="3925"/>
                    </a:cubicBezTo>
                    <a:cubicBezTo>
                      <a:pt x="2478" y="3925"/>
                      <a:pt x="2695" y="3778"/>
                      <a:pt x="2821" y="3546"/>
                    </a:cubicBezTo>
                    <a:lnTo>
                      <a:pt x="2821" y="3546"/>
                    </a:lnTo>
                    <a:cubicBezTo>
                      <a:pt x="2853" y="3544"/>
                      <a:pt x="2885" y="3542"/>
                      <a:pt x="2917" y="3542"/>
                    </a:cubicBezTo>
                    <a:cubicBezTo>
                      <a:pt x="3126" y="3542"/>
                      <a:pt x="3335" y="3600"/>
                      <a:pt x="3479" y="3755"/>
                    </a:cubicBezTo>
                    <a:cubicBezTo>
                      <a:pt x="3671" y="3961"/>
                      <a:pt x="3708" y="4325"/>
                      <a:pt x="3588" y="4574"/>
                    </a:cubicBezTo>
                    <a:cubicBezTo>
                      <a:pt x="3449" y="4872"/>
                      <a:pt x="3065" y="4995"/>
                      <a:pt x="2816" y="5183"/>
                    </a:cubicBezTo>
                    <a:cubicBezTo>
                      <a:pt x="2749" y="5234"/>
                      <a:pt x="2803" y="5272"/>
                      <a:pt x="2862" y="5272"/>
                    </a:cubicBezTo>
                    <a:cubicBezTo>
                      <a:pt x="2885" y="5272"/>
                      <a:pt x="2908" y="5266"/>
                      <a:pt x="2926" y="5253"/>
                    </a:cubicBezTo>
                    <a:cubicBezTo>
                      <a:pt x="3237" y="5015"/>
                      <a:pt x="3677" y="4885"/>
                      <a:pt x="3793" y="4471"/>
                    </a:cubicBezTo>
                    <a:cubicBezTo>
                      <a:pt x="3880" y="4166"/>
                      <a:pt x="3804" y="3795"/>
                      <a:pt x="3545" y="3600"/>
                    </a:cubicBezTo>
                    <a:cubicBezTo>
                      <a:pt x="3377" y="3473"/>
                      <a:pt x="3172" y="3420"/>
                      <a:pt x="2961" y="3420"/>
                    </a:cubicBezTo>
                    <a:cubicBezTo>
                      <a:pt x="2933" y="3420"/>
                      <a:pt x="2905" y="3420"/>
                      <a:pt x="2876" y="3422"/>
                    </a:cubicBezTo>
                    <a:lnTo>
                      <a:pt x="2876" y="3422"/>
                    </a:lnTo>
                    <a:cubicBezTo>
                      <a:pt x="2916" y="3314"/>
                      <a:pt x="2938" y="3193"/>
                      <a:pt x="2942" y="3064"/>
                    </a:cubicBezTo>
                    <a:cubicBezTo>
                      <a:pt x="2952" y="2749"/>
                      <a:pt x="2862" y="2424"/>
                      <a:pt x="2684" y="2162"/>
                    </a:cubicBezTo>
                    <a:cubicBezTo>
                      <a:pt x="2595" y="2030"/>
                      <a:pt x="2478" y="1911"/>
                      <a:pt x="2342" y="1824"/>
                    </a:cubicBezTo>
                    <a:cubicBezTo>
                      <a:pt x="2299" y="1795"/>
                      <a:pt x="2225" y="1774"/>
                      <a:pt x="2167" y="1746"/>
                    </a:cubicBezTo>
                    <a:lnTo>
                      <a:pt x="2167" y="1746"/>
                    </a:lnTo>
                    <a:cubicBezTo>
                      <a:pt x="2190" y="1671"/>
                      <a:pt x="2205" y="1585"/>
                      <a:pt x="2211" y="1486"/>
                    </a:cubicBezTo>
                    <a:cubicBezTo>
                      <a:pt x="2213" y="1448"/>
                      <a:pt x="2188" y="1436"/>
                      <a:pt x="2156" y="1436"/>
                    </a:cubicBezTo>
                    <a:cubicBezTo>
                      <a:pt x="2119" y="1436"/>
                      <a:pt x="2072" y="1454"/>
                      <a:pt x="2055" y="1470"/>
                    </a:cubicBezTo>
                    <a:cubicBezTo>
                      <a:pt x="1978" y="1549"/>
                      <a:pt x="1902" y="1625"/>
                      <a:pt x="1826" y="1702"/>
                    </a:cubicBezTo>
                    <a:cubicBezTo>
                      <a:pt x="1799" y="1725"/>
                      <a:pt x="1809" y="1768"/>
                      <a:pt x="1846" y="1775"/>
                    </a:cubicBezTo>
                    <a:cubicBezTo>
                      <a:pt x="1889" y="1784"/>
                      <a:pt x="1930" y="1796"/>
                      <a:pt x="1971" y="1810"/>
                    </a:cubicBezTo>
                    <a:lnTo>
                      <a:pt x="1971" y="1810"/>
                    </a:lnTo>
                    <a:cubicBezTo>
                      <a:pt x="1894" y="1975"/>
                      <a:pt x="1762" y="2040"/>
                      <a:pt x="1606" y="2040"/>
                    </a:cubicBezTo>
                    <a:cubicBezTo>
                      <a:pt x="1312" y="2040"/>
                      <a:pt x="934" y="1806"/>
                      <a:pt x="700" y="1576"/>
                    </a:cubicBezTo>
                    <a:cubicBezTo>
                      <a:pt x="209" y="1096"/>
                      <a:pt x="0" y="367"/>
                      <a:pt x="822" y="112"/>
                    </a:cubicBezTo>
                    <a:cubicBezTo>
                      <a:pt x="912" y="86"/>
                      <a:pt x="903" y="1"/>
                      <a:pt x="828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2"/>
              <p:cNvSpPr/>
              <p:nvPr/>
            </p:nvSpPr>
            <p:spPr>
              <a:xfrm>
                <a:off x="-98129" y="1840132"/>
                <a:ext cx="262090" cy="193535"/>
              </a:xfrm>
              <a:custGeom>
                <a:rect b="b" l="l" r="r" t="t"/>
                <a:pathLst>
                  <a:path extrusionOk="0" h="1420" w="1923">
                    <a:moveTo>
                      <a:pt x="410" y="0"/>
                    </a:moveTo>
                    <a:cubicBezTo>
                      <a:pt x="368" y="0"/>
                      <a:pt x="315" y="16"/>
                      <a:pt x="299" y="39"/>
                    </a:cubicBezTo>
                    <a:cubicBezTo>
                      <a:pt x="0" y="477"/>
                      <a:pt x="136" y="987"/>
                      <a:pt x="583" y="1259"/>
                    </a:cubicBezTo>
                    <a:cubicBezTo>
                      <a:pt x="762" y="1367"/>
                      <a:pt x="959" y="1419"/>
                      <a:pt x="1154" y="1419"/>
                    </a:cubicBezTo>
                    <a:cubicBezTo>
                      <a:pt x="1414" y="1419"/>
                      <a:pt x="1670" y="1326"/>
                      <a:pt x="1878" y="1146"/>
                    </a:cubicBezTo>
                    <a:cubicBezTo>
                      <a:pt x="1923" y="1109"/>
                      <a:pt x="1884" y="1093"/>
                      <a:pt x="1835" y="1093"/>
                    </a:cubicBezTo>
                    <a:cubicBezTo>
                      <a:pt x="1800" y="1093"/>
                      <a:pt x="1760" y="1101"/>
                      <a:pt x="1742" y="1117"/>
                    </a:cubicBezTo>
                    <a:cubicBezTo>
                      <a:pt x="1580" y="1256"/>
                      <a:pt x="1395" y="1316"/>
                      <a:pt x="1213" y="1316"/>
                    </a:cubicBezTo>
                    <a:cubicBezTo>
                      <a:pt x="609" y="1316"/>
                      <a:pt x="40" y="659"/>
                      <a:pt x="458" y="46"/>
                    </a:cubicBezTo>
                    <a:cubicBezTo>
                      <a:pt x="478" y="14"/>
                      <a:pt x="449" y="0"/>
                      <a:pt x="410" y="0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2"/>
              <p:cNvSpPr/>
              <p:nvPr/>
            </p:nvSpPr>
            <p:spPr>
              <a:xfrm rot="-7655365">
                <a:off x="364145" y="2853089"/>
                <a:ext cx="520769" cy="288937"/>
              </a:xfrm>
              <a:custGeom>
                <a:rect b="b" l="l" r="r" t="t"/>
                <a:pathLst>
                  <a:path extrusionOk="0" h="2120" w="3821">
                    <a:moveTo>
                      <a:pt x="3421" y="1"/>
                    </a:moveTo>
                    <a:cubicBezTo>
                      <a:pt x="3366" y="1"/>
                      <a:pt x="3269" y="46"/>
                      <a:pt x="3293" y="70"/>
                    </a:cubicBezTo>
                    <a:cubicBezTo>
                      <a:pt x="3614" y="408"/>
                      <a:pt x="3326" y="1149"/>
                      <a:pt x="3108" y="1478"/>
                    </a:cubicBezTo>
                    <a:cubicBezTo>
                      <a:pt x="2837" y="1886"/>
                      <a:pt x="2382" y="2050"/>
                      <a:pt x="1910" y="2050"/>
                    </a:cubicBezTo>
                    <a:cubicBezTo>
                      <a:pt x="1873" y="2050"/>
                      <a:pt x="1836" y="2049"/>
                      <a:pt x="1799" y="2047"/>
                    </a:cubicBezTo>
                    <a:cubicBezTo>
                      <a:pt x="994" y="2004"/>
                      <a:pt x="219" y="1474"/>
                      <a:pt x="590" y="596"/>
                    </a:cubicBezTo>
                    <a:cubicBezTo>
                      <a:pt x="594" y="586"/>
                      <a:pt x="578" y="581"/>
                      <a:pt x="554" y="581"/>
                    </a:cubicBezTo>
                    <a:cubicBezTo>
                      <a:pt x="509" y="581"/>
                      <a:pt x="435" y="598"/>
                      <a:pt x="424" y="626"/>
                    </a:cubicBezTo>
                    <a:cubicBezTo>
                      <a:pt x="0" y="1622"/>
                      <a:pt x="988" y="2120"/>
                      <a:pt x="1846" y="2120"/>
                    </a:cubicBezTo>
                    <a:cubicBezTo>
                      <a:pt x="1927" y="2120"/>
                      <a:pt x="2006" y="2116"/>
                      <a:pt x="2084" y="2107"/>
                    </a:cubicBezTo>
                    <a:cubicBezTo>
                      <a:pt x="2492" y="2057"/>
                      <a:pt x="2909" y="1905"/>
                      <a:pt x="3177" y="1580"/>
                    </a:cubicBezTo>
                    <a:cubicBezTo>
                      <a:pt x="3458" y="1246"/>
                      <a:pt x="3820" y="394"/>
                      <a:pt x="3452" y="10"/>
                    </a:cubicBezTo>
                    <a:cubicBezTo>
                      <a:pt x="3446" y="3"/>
                      <a:pt x="3435" y="1"/>
                      <a:pt x="3421" y="1"/>
                    </a:cubicBezTo>
                    <a:close/>
                  </a:path>
                </a:pathLst>
              </a:custGeom>
              <a:solidFill>
                <a:srgbClr val="A82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04" name="Google Shape;304;p12"/>
          <p:cNvSpPr txBox="1"/>
          <p:nvPr>
            <p:ph hasCustomPrompt="1" type="title"/>
          </p:nvPr>
        </p:nvSpPr>
        <p:spPr>
          <a:xfrm>
            <a:off x="1280000" y="993950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5" name="Google Shape;305;p12"/>
          <p:cNvSpPr txBox="1"/>
          <p:nvPr>
            <p:ph hasCustomPrompt="1" idx="2" type="title"/>
          </p:nvPr>
        </p:nvSpPr>
        <p:spPr>
          <a:xfrm>
            <a:off x="4756625" y="993950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rgbClr val="FFF5E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6" name="Google Shape;306;p12"/>
          <p:cNvSpPr txBox="1"/>
          <p:nvPr>
            <p:ph hasCustomPrompt="1" idx="3" type="title"/>
          </p:nvPr>
        </p:nvSpPr>
        <p:spPr>
          <a:xfrm>
            <a:off x="1280000" y="3030238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2"/>
          <p:cNvSpPr txBox="1"/>
          <p:nvPr>
            <p:ph hasCustomPrompt="1" idx="4" type="title"/>
          </p:nvPr>
        </p:nvSpPr>
        <p:spPr>
          <a:xfrm>
            <a:off x="4756625" y="3030238"/>
            <a:ext cx="3107400" cy="7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solidFill>
                  <a:srgbClr val="FFF5E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Oswald SemiBold"/>
              <a:buNone/>
              <a:defRPr sz="3000">
                <a:latin typeface="Oswald SemiBold"/>
                <a:ea typeface="Oswald SemiBold"/>
                <a:cs typeface="Oswald SemiBold"/>
                <a:sym typeface="Oswald SemiBold"/>
              </a:defRPr>
            </a:lvl9pPr>
          </a:lstStyle>
          <a:p>
            <a:r>
              <a:t>xx%</a:t>
            </a:r>
          </a:p>
        </p:txBody>
      </p:sp>
      <p:sp>
        <p:nvSpPr>
          <p:cNvPr id="308" name="Google Shape;308;p12"/>
          <p:cNvSpPr txBox="1"/>
          <p:nvPr>
            <p:ph idx="1" type="subTitle"/>
          </p:nvPr>
        </p:nvSpPr>
        <p:spPr>
          <a:xfrm>
            <a:off x="1495513" y="211018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09" name="Google Shape;309;p12"/>
          <p:cNvSpPr txBox="1"/>
          <p:nvPr>
            <p:ph idx="5" type="ctrTitle"/>
          </p:nvPr>
        </p:nvSpPr>
        <p:spPr>
          <a:xfrm>
            <a:off x="1279988" y="146225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0" name="Google Shape;310;p12"/>
          <p:cNvSpPr txBox="1"/>
          <p:nvPr>
            <p:ph idx="6" type="subTitle"/>
          </p:nvPr>
        </p:nvSpPr>
        <p:spPr>
          <a:xfrm>
            <a:off x="4972163" y="211018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11" name="Google Shape;311;p12"/>
          <p:cNvSpPr txBox="1"/>
          <p:nvPr>
            <p:ph idx="7" type="ctrTitle"/>
          </p:nvPr>
        </p:nvSpPr>
        <p:spPr>
          <a:xfrm>
            <a:off x="4756613" y="146225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2" name="Google Shape;312;p12"/>
          <p:cNvSpPr txBox="1"/>
          <p:nvPr>
            <p:ph idx="8" type="subTitle"/>
          </p:nvPr>
        </p:nvSpPr>
        <p:spPr>
          <a:xfrm>
            <a:off x="1495513" y="406523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13" name="Google Shape;313;p12"/>
          <p:cNvSpPr txBox="1"/>
          <p:nvPr>
            <p:ph idx="9" type="ctrTitle"/>
          </p:nvPr>
        </p:nvSpPr>
        <p:spPr>
          <a:xfrm>
            <a:off x="1279988" y="341730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4" name="Google Shape;314;p12"/>
          <p:cNvSpPr txBox="1"/>
          <p:nvPr>
            <p:ph idx="13" type="subTitle"/>
          </p:nvPr>
        </p:nvSpPr>
        <p:spPr>
          <a:xfrm>
            <a:off x="4972163" y="4065238"/>
            <a:ext cx="26763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600"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kkitt Light"/>
              <a:buNone/>
              <a:defRPr sz="1000">
                <a:latin typeface="Rokkitt Light"/>
                <a:ea typeface="Rokkitt Light"/>
                <a:cs typeface="Rokkitt Light"/>
                <a:sym typeface="Rokkitt Light"/>
              </a:defRPr>
            </a:lvl9pPr>
          </a:lstStyle>
          <a:p/>
        </p:txBody>
      </p:sp>
      <p:sp>
        <p:nvSpPr>
          <p:cNvPr id="315" name="Google Shape;315;p12"/>
          <p:cNvSpPr txBox="1"/>
          <p:nvPr>
            <p:ph idx="14" type="ctrTitle"/>
          </p:nvPr>
        </p:nvSpPr>
        <p:spPr>
          <a:xfrm>
            <a:off x="4756613" y="3417300"/>
            <a:ext cx="31074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ong list">
  <p:cSld name="CUSTOM_8">
    <p:bg>
      <p:bgPr>
        <a:solidFill>
          <a:schemeClr val="dk2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"/>
          <p:cNvSpPr txBox="1"/>
          <p:nvPr>
            <p:ph idx="1" type="body"/>
          </p:nvPr>
        </p:nvSpPr>
        <p:spPr>
          <a:xfrm>
            <a:off x="741725" y="1249325"/>
            <a:ext cx="7682100" cy="32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318" name="Google Shape;318;p13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30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grpSp>
        <p:nvGrpSpPr>
          <p:cNvPr id="319" name="Google Shape;319;p13"/>
          <p:cNvGrpSpPr/>
          <p:nvPr/>
        </p:nvGrpSpPr>
        <p:grpSpPr>
          <a:xfrm>
            <a:off x="447690" y="359457"/>
            <a:ext cx="8442101" cy="4731143"/>
            <a:chOff x="447690" y="359457"/>
            <a:chExt cx="8442101" cy="4731143"/>
          </a:xfrm>
        </p:grpSpPr>
        <p:sp>
          <p:nvSpPr>
            <p:cNvPr id="320" name="Google Shape;320;p13"/>
            <p:cNvSpPr/>
            <p:nvPr/>
          </p:nvSpPr>
          <p:spPr>
            <a:xfrm>
              <a:off x="447701" y="4488754"/>
              <a:ext cx="587966" cy="412966"/>
            </a:xfrm>
            <a:custGeom>
              <a:rect b="b" l="l" r="r" t="t"/>
              <a:pathLst>
                <a:path extrusionOk="0" h="3030" w="4314">
                  <a:moveTo>
                    <a:pt x="2496" y="1190"/>
                  </a:moveTo>
                  <a:cubicBezTo>
                    <a:pt x="2643" y="1190"/>
                    <a:pt x="2745" y="1343"/>
                    <a:pt x="2786" y="1510"/>
                  </a:cubicBezTo>
                  <a:cubicBezTo>
                    <a:pt x="2899" y="1964"/>
                    <a:pt x="2568" y="2416"/>
                    <a:pt x="2195" y="2665"/>
                  </a:cubicBezTo>
                  <a:lnTo>
                    <a:pt x="2195" y="2665"/>
                  </a:lnTo>
                  <a:cubicBezTo>
                    <a:pt x="2032" y="2479"/>
                    <a:pt x="1984" y="2219"/>
                    <a:pt x="2023" y="1960"/>
                  </a:cubicBezTo>
                  <a:cubicBezTo>
                    <a:pt x="2054" y="1755"/>
                    <a:pt x="2139" y="1401"/>
                    <a:pt x="2306" y="1268"/>
                  </a:cubicBezTo>
                  <a:cubicBezTo>
                    <a:pt x="2375" y="1213"/>
                    <a:pt x="2439" y="1190"/>
                    <a:pt x="2496" y="1190"/>
                  </a:cubicBezTo>
                  <a:close/>
                  <a:moveTo>
                    <a:pt x="910" y="1"/>
                  </a:moveTo>
                  <a:cubicBezTo>
                    <a:pt x="794" y="1"/>
                    <a:pt x="657" y="65"/>
                    <a:pt x="526" y="185"/>
                  </a:cubicBezTo>
                  <a:cubicBezTo>
                    <a:pt x="149" y="529"/>
                    <a:pt x="0" y="1040"/>
                    <a:pt x="76" y="1537"/>
                  </a:cubicBezTo>
                  <a:cubicBezTo>
                    <a:pt x="189" y="2293"/>
                    <a:pt x="787" y="2963"/>
                    <a:pt x="1517" y="2963"/>
                  </a:cubicBezTo>
                  <a:cubicBezTo>
                    <a:pt x="1686" y="2963"/>
                    <a:pt x="1861" y="2928"/>
                    <a:pt x="2040" y="2848"/>
                  </a:cubicBezTo>
                  <a:cubicBezTo>
                    <a:pt x="2068" y="2836"/>
                    <a:pt x="2095" y="2824"/>
                    <a:pt x="2122" y="2810"/>
                  </a:cubicBezTo>
                  <a:lnTo>
                    <a:pt x="2122" y="2810"/>
                  </a:lnTo>
                  <a:cubicBezTo>
                    <a:pt x="2177" y="2855"/>
                    <a:pt x="2241" y="2894"/>
                    <a:pt x="2312" y="2925"/>
                  </a:cubicBezTo>
                  <a:cubicBezTo>
                    <a:pt x="2476" y="2997"/>
                    <a:pt x="2643" y="3030"/>
                    <a:pt x="2809" y="3030"/>
                  </a:cubicBezTo>
                  <a:cubicBezTo>
                    <a:pt x="3405" y="3030"/>
                    <a:pt x="3973" y="2605"/>
                    <a:pt x="4211" y="2057"/>
                  </a:cubicBezTo>
                  <a:lnTo>
                    <a:pt x="4211" y="2057"/>
                  </a:lnTo>
                  <a:cubicBezTo>
                    <a:pt x="4235" y="2046"/>
                    <a:pt x="4253" y="2030"/>
                    <a:pt x="4253" y="2011"/>
                  </a:cubicBezTo>
                  <a:cubicBezTo>
                    <a:pt x="4252" y="1990"/>
                    <a:pt x="4252" y="1971"/>
                    <a:pt x="4252" y="1951"/>
                  </a:cubicBezTo>
                  <a:lnTo>
                    <a:pt x="4252" y="1951"/>
                  </a:lnTo>
                  <a:cubicBezTo>
                    <a:pt x="4277" y="1880"/>
                    <a:pt x="4296" y="1806"/>
                    <a:pt x="4309" y="1732"/>
                  </a:cubicBezTo>
                  <a:cubicBezTo>
                    <a:pt x="4314" y="1709"/>
                    <a:pt x="4296" y="1700"/>
                    <a:pt x="4270" y="1700"/>
                  </a:cubicBezTo>
                  <a:cubicBezTo>
                    <a:pt x="4223" y="1700"/>
                    <a:pt x="4151" y="1729"/>
                    <a:pt x="4141" y="1758"/>
                  </a:cubicBezTo>
                  <a:cubicBezTo>
                    <a:pt x="4141" y="1759"/>
                    <a:pt x="4141" y="1759"/>
                    <a:pt x="4141" y="1759"/>
                  </a:cubicBezTo>
                  <a:lnTo>
                    <a:pt x="4141" y="1759"/>
                  </a:lnTo>
                  <a:cubicBezTo>
                    <a:pt x="4110" y="1833"/>
                    <a:pt x="4095" y="1893"/>
                    <a:pt x="4088" y="1962"/>
                  </a:cubicBezTo>
                  <a:lnTo>
                    <a:pt x="4088" y="1962"/>
                  </a:lnTo>
                  <a:cubicBezTo>
                    <a:pt x="3909" y="2483"/>
                    <a:pt x="3412" y="2943"/>
                    <a:pt x="2867" y="2943"/>
                  </a:cubicBezTo>
                  <a:cubicBezTo>
                    <a:pt x="2711" y="2943"/>
                    <a:pt x="2552" y="2906"/>
                    <a:pt x="2395" y="2821"/>
                  </a:cubicBezTo>
                  <a:cubicBezTo>
                    <a:pt x="2346" y="2795"/>
                    <a:pt x="2302" y="2765"/>
                    <a:pt x="2263" y="2731"/>
                  </a:cubicBezTo>
                  <a:lnTo>
                    <a:pt x="2263" y="2731"/>
                  </a:lnTo>
                  <a:cubicBezTo>
                    <a:pt x="2633" y="2503"/>
                    <a:pt x="2955" y="2126"/>
                    <a:pt x="2974" y="1689"/>
                  </a:cubicBezTo>
                  <a:cubicBezTo>
                    <a:pt x="2987" y="1407"/>
                    <a:pt x="2844" y="1070"/>
                    <a:pt x="2543" y="1070"/>
                  </a:cubicBezTo>
                  <a:cubicBezTo>
                    <a:pt x="2515" y="1070"/>
                    <a:pt x="2485" y="1073"/>
                    <a:pt x="2454" y="1080"/>
                  </a:cubicBezTo>
                  <a:cubicBezTo>
                    <a:pt x="2060" y="1159"/>
                    <a:pt x="1884" y="1689"/>
                    <a:pt x="1845" y="2026"/>
                  </a:cubicBezTo>
                  <a:cubicBezTo>
                    <a:pt x="1811" y="2303"/>
                    <a:pt x="1879" y="2564"/>
                    <a:pt x="2055" y="2748"/>
                  </a:cubicBezTo>
                  <a:lnTo>
                    <a:pt x="2055" y="2748"/>
                  </a:lnTo>
                  <a:cubicBezTo>
                    <a:pt x="2050" y="2750"/>
                    <a:pt x="2045" y="2753"/>
                    <a:pt x="2040" y="2755"/>
                  </a:cubicBezTo>
                  <a:cubicBezTo>
                    <a:pt x="1881" y="2837"/>
                    <a:pt x="1721" y="2873"/>
                    <a:pt x="1566" y="2873"/>
                  </a:cubicBezTo>
                  <a:cubicBezTo>
                    <a:pt x="1197" y="2873"/>
                    <a:pt x="855" y="2664"/>
                    <a:pt x="612" y="2352"/>
                  </a:cubicBezTo>
                  <a:cubicBezTo>
                    <a:pt x="374" y="2046"/>
                    <a:pt x="231" y="1653"/>
                    <a:pt x="225" y="1265"/>
                  </a:cubicBezTo>
                  <a:cubicBezTo>
                    <a:pt x="222" y="1060"/>
                    <a:pt x="254" y="851"/>
                    <a:pt x="338" y="665"/>
                  </a:cubicBezTo>
                  <a:cubicBezTo>
                    <a:pt x="384" y="560"/>
                    <a:pt x="467" y="404"/>
                    <a:pt x="560" y="324"/>
                  </a:cubicBezTo>
                  <a:cubicBezTo>
                    <a:pt x="683" y="217"/>
                    <a:pt x="782" y="169"/>
                    <a:pt x="859" y="169"/>
                  </a:cubicBezTo>
                  <a:cubicBezTo>
                    <a:pt x="972" y="169"/>
                    <a:pt x="1034" y="274"/>
                    <a:pt x="1046" y="450"/>
                  </a:cubicBezTo>
                  <a:cubicBezTo>
                    <a:pt x="1047" y="467"/>
                    <a:pt x="1067" y="474"/>
                    <a:pt x="1093" y="474"/>
                  </a:cubicBezTo>
                  <a:cubicBezTo>
                    <a:pt x="1144" y="474"/>
                    <a:pt x="1218" y="445"/>
                    <a:pt x="1216" y="404"/>
                  </a:cubicBezTo>
                  <a:cubicBezTo>
                    <a:pt x="1198" y="127"/>
                    <a:pt x="1073" y="1"/>
                    <a:pt x="910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7307854" y="4696462"/>
              <a:ext cx="465166" cy="205257"/>
            </a:xfrm>
            <a:custGeom>
              <a:rect b="b" l="l" r="r" t="t"/>
              <a:pathLst>
                <a:path extrusionOk="0" h="1506" w="3413">
                  <a:moveTo>
                    <a:pt x="182" y="1"/>
                  </a:moveTo>
                  <a:cubicBezTo>
                    <a:pt x="135" y="1"/>
                    <a:pt x="78" y="27"/>
                    <a:pt x="71" y="70"/>
                  </a:cubicBezTo>
                  <a:cubicBezTo>
                    <a:pt x="1" y="467"/>
                    <a:pt x="83" y="950"/>
                    <a:pt x="568" y="997"/>
                  </a:cubicBezTo>
                  <a:cubicBezTo>
                    <a:pt x="591" y="1000"/>
                    <a:pt x="614" y="1001"/>
                    <a:pt x="637" y="1001"/>
                  </a:cubicBezTo>
                  <a:cubicBezTo>
                    <a:pt x="899" y="1001"/>
                    <a:pt x="1121" y="855"/>
                    <a:pt x="1276" y="652"/>
                  </a:cubicBezTo>
                  <a:lnTo>
                    <a:pt x="1276" y="652"/>
                  </a:lnTo>
                  <a:cubicBezTo>
                    <a:pt x="1360" y="1195"/>
                    <a:pt x="1872" y="1505"/>
                    <a:pt x="2389" y="1505"/>
                  </a:cubicBezTo>
                  <a:cubicBezTo>
                    <a:pt x="2784" y="1505"/>
                    <a:pt x="3181" y="1324"/>
                    <a:pt x="3390" y="927"/>
                  </a:cubicBezTo>
                  <a:cubicBezTo>
                    <a:pt x="3412" y="884"/>
                    <a:pt x="3376" y="864"/>
                    <a:pt x="3331" y="864"/>
                  </a:cubicBezTo>
                  <a:cubicBezTo>
                    <a:pt x="3290" y="864"/>
                    <a:pt x="3243" y="881"/>
                    <a:pt x="3227" y="911"/>
                  </a:cubicBezTo>
                  <a:cubicBezTo>
                    <a:pt x="3050" y="1246"/>
                    <a:pt x="2744" y="1391"/>
                    <a:pt x="2435" y="1391"/>
                  </a:cubicBezTo>
                  <a:cubicBezTo>
                    <a:pt x="1907" y="1391"/>
                    <a:pt x="1368" y="967"/>
                    <a:pt x="1445" y="341"/>
                  </a:cubicBezTo>
                  <a:cubicBezTo>
                    <a:pt x="1450" y="304"/>
                    <a:pt x="1419" y="289"/>
                    <a:pt x="1383" y="289"/>
                  </a:cubicBezTo>
                  <a:cubicBezTo>
                    <a:pt x="1341" y="289"/>
                    <a:pt x="1290" y="309"/>
                    <a:pt x="1279" y="338"/>
                  </a:cubicBezTo>
                  <a:cubicBezTo>
                    <a:pt x="1277" y="344"/>
                    <a:pt x="1275" y="349"/>
                    <a:pt x="1273" y="354"/>
                  </a:cubicBezTo>
                  <a:lnTo>
                    <a:pt x="1273" y="354"/>
                  </a:lnTo>
                  <a:cubicBezTo>
                    <a:pt x="1273" y="354"/>
                    <a:pt x="1273" y="355"/>
                    <a:pt x="1273" y="355"/>
                  </a:cubicBezTo>
                  <a:lnTo>
                    <a:pt x="1273" y="355"/>
                  </a:lnTo>
                  <a:cubicBezTo>
                    <a:pt x="1174" y="601"/>
                    <a:pt x="957" y="884"/>
                    <a:pt x="677" y="884"/>
                  </a:cubicBezTo>
                  <a:cubicBezTo>
                    <a:pt x="627" y="884"/>
                    <a:pt x="575" y="875"/>
                    <a:pt x="521" y="855"/>
                  </a:cubicBezTo>
                  <a:cubicBezTo>
                    <a:pt x="190" y="736"/>
                    <a:pt x="193" y="341"/>
                    <a:pt x="242" y="53"/>
                  </a:cubicBezTo>
                  <a:cubicBezTo>
                    <a:pt x="248" y="17"/>
                    <a:pt x="219" y="1"/>
                    <a:pt x="182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8093748" y="3347965"/>
              <a:ext cx="618359" cy="464212"/>
            </a:xfrm>
            <a:custGeom>
              <a:rect b="b" l="l" r="r" t="t"/>
              <a:pathLst>
                <a:path extrusionOk="0" h="3406" w="4537">
                  <a:moveTo>
                    <a:pt x="2533" y="1507"/>
                  </a:moveTo>
                  <a:cubicBezTo>
                    <a:pt x="2507" y="1661"/>
                    <a:pt x="2455" y="1816"/>
                    <a:pt x="2380" y="1964"/>
                  </a:cubicBezTo>
                  <a:lnTo>
                    <a:pt x="2380" y="1964"/>
                  </a:lnTo>
                  <a:cubicBezTo>
                    <a:pt x="2372" y="1780"/>
                    <a:pt x="2432" y="1627"/>
                    <a:pt x="2533" y="1507"/>
                  </a:cubicBezTo>
                  <a:close/>
                  <a:moveTo>
                    <a:pt x="1351" y="1"/>
                  </a:moveTo>
                  <a:cubicBezTo>
                    <a:pt x="720" y="1"/>
                    <a:pt x="192" y="446"/>
                    <a:pt x="8" y="1108"/>
                  </a:cubicBezTo>
                  <a:cubicBezTo>
                    <a:pt x="1" y="1134"/>
                    <a:pt x="27" y="1145"/>
                    <a:pt x="60" y="1145"/>
                  </a:cubicBezTo>
                  <a:cubicBezTo>
                    <a:pt x="107" y="1145"/>
                    <a:pt x="171" y="1123"/>
                    <a:pt x="180" y="1088"/>
                  </a:cubicBezTo>
                  <a:cubicBezTo>
                    <a:pt x="343" y="493"/>
                    <a:pt x="799" y="106"/>
                    <a:pt x="1329" y="106"/>
                  </a:cubicBezTo>
                  <a:cubicBezTo>
                    <a:pt x="1541" y="106"/>
                    <a:pt x="1764" y="167"/>
                    <a:pt x="1985" y="302"/>
                  </a:cubicBezTo>
                  <a:cubicBezTo>
                    <a:pt x="2398" y="557"/>
                    <a:pt x="2568" y="938"/>
                    <a:pt x="2551" y="1338"/>
                  </a:cubicBezTo>
                  <a:lnTo>
                    <a:pt x="2551" y="1338"/>
                  </a:lnTo>
                  <a:cubicBezTo>
                    <a:pt x="2294" y="1539"/>
                    <a:pt x="2141" y="1846"/>
                    <a:pt x="2243" y="2210"/>
                  </a:cubicBezTo>
                  <a:cubicBezTo>
                    <a:pt x="2249" y="2233"/>
                    <a:pt x="2269" y="2241"/>
                    <a:pt x="2292" y="2241"/>
                  </a:cubicBezTo>
                  <a:cubicBezTo>
                    <a:pt x="2336" y="2241"/>
                    <a:pt x="2395" y="2212"/>
                    <a:pt x="2410" y="2190"/>
                  </a:cubicBezTo>
                  <a:cubicBezTo>
                    <a:pt x="2591" y="1926"/>
                    <a:pt x="2693" y="1636"/>
                    <a:pt x="2711" y="1355"/>
                  </a:cubicBezTo>
                  <a:lnTo>
                    <a:pt x="2711" y="1355"/>
                  </a:lnTo>
                  <a:cubicBezTo>
                    <a:pt x="2858" y="1263"/>
                    <a:pt x="3037" y="1215"/>
                    <a:pt x="3214" y="1215"/>
                  </a:cubicBezTo>
                  <a:cubicBezTo>
                    <a:pt x="3627" y="1215"/>
                    <a:pt x="4027" y="1476"/>
                    <a:pt x="3980" y="2062"/>
                  </a:cubicBezTo>
                  <a:cubicBezTo>
                    <a:pt x="3937" y="2598"/>
                    <a:pt x="3423" y="2936"/>
                    <a:pt x="2966" y="3115"/>
                  </a:cubicBezTo>
                  <a:cubicBezTo>
                    <a:pt x="2711" y="3214"/>
                    <a:pt x="2439" y="3277"/>
                    <a:pt x="2168" y="3300"/>
                  </a:cubicBezTo>
                  <a:cubicBezTo>
                    <a:pt x="2117" y="3306"/>
                    <a:pt x="1969" y="3325"/>
                    <a:pt x="1865" y="3325"/>
                  </a:cubicBezTo>
                  <a:cubicBezTo>
                    <a:pt x="1766" y="3325"/>
                    <a:pt x="1706" y="3307"/>
                    <a:pt x="1810" y="3244"/>
                  </a:cubicBezTo>
                  <a:cubicBezTo>
                    <a:pt x="1879" y="3202"/>
                    <a:pt x="1828" y="3175"/>
                    <a:pt x="1771" y="3175"/>
                  </a:cubicBezTo>
                  <a:cubicBezTo>
                    <a:pt x="1746" y="3175"/>
                    <a:pt x="1721" y="3180"/>
                    <a:pt x="1704" y="3191"/>
                  </a:cubicBezTo>
                  <a:cubicBezTo>
                    <a:pt x="1618" y="3241"/>
                    <a:pt x="1561" y="3254"/>
                    <a:pt x="1505" y="3330"/>
                  </a:cubicBezTo>
                  <a:cubicBezTo>
                    <a:pt x="1485" y="3354"/>
                    <a:pt x="1508" y="3377"/>
                    <a:pt x="1532" y="3380"/>
                  </a:cubicBezTo>
                  <a:cubicBezTo>
                    <a:pt x="1632" y="3397"/>
                    <a:pt x="1744" y="3405"/>
                    <a:pt x="1866" y="3405"/>
                  </a:cubicBezTo>
                  <a:cubicBezTo>
                    <a:pt x="2895" y="3405"/>
                    <a:pt x="4536" y="2792"/>
                    <a:pt x="4092" y="1594"/>
                  </a:cubicBezTo>
                  <a:cubicBezTo>
                    <a:pt x="3958" y="1234"/>
                    <a:pt x="3639" y="1080"/>
                    <a:pt x="3300" y="1080"/>
                  </a:cubicBezTo>
                  <a:cubicBezTo>
                    <a:pt x="3100" y="1080"/>
                    <a:pt x="2893" y="1134"/>
                    <a:pt x="2713" y="1231"/>
                  </a:cubicBezTo>
                  <a:lnTo>
                    <a:pt x="2713" y="1231"/>
                  </a:lnTo>
                  <a:cubicBezTo>
                    <a:pt x="2701" y="744"/>
                    <a:pt x="2425" y="302"/>
                    <a:pt x="1856" y="94"/>
                  </a:cubicBezTo>
                  <a:cubicBezTo>
                    <a:pt x="1684" y="31"/>
                    <a:pt x="1514" y="1"/>
                    <a:pt x="1351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3"/>
            <p:cNvSpPr/>
            <p:nvPr/>
          </p:nvSpPr>
          <p:spPr>
            <a:xfrm rot="-4688743">
              <a:off x="2402780" y="4480568"/>
              <a:ext cx="462029" cy="637027"/>
            </a:xfrm>
            <a:custGeom>
              <a:rect b="b" l="l" r="r" t="t"/>
              <a:pathLst>
                <a:path extrusionOk="0" h="4674" w="3390">
                  <a:moveTo>
                    <a:pt x="2038" y="2267"/>
                  </a:moveTo>
                  <a:lnTo>
                    <a:pt x="2038" y="2267"/>
                  </a:lnTo>
                  <a:cubicBezTo>
                    <a:pt x="1991" y="2322"/>
                    <a:pt x="1938" y="2371"/>
                    <a:pt x="1879" y="2414"/>
                  </a:cubicBezTo>
                  <a:lnTo>
                    <a:pt x="1879" y="2414"/>
                  </a:lnTo>
                  <a:cubicBezTo>
                    <a:pt x="1919" y="2348"/>
                    <a:pt x="1971" y="2297"/>
                    <a:pt x="2038" y="2267"/>
                  </a:cubicBezTo>
                  <a:close/>
                  <a:moveTo>
                    <a:pt x="858" y="0"/>
                  </a:moveTo>
                  <a:cubicBezTo>
                    <a:pt x="252" y="0"/>
                    <a:pt x="0" y="1034"/>
                    <a:pt x="54" y="1560"/>
                  </a:cubicBezTo>
                  <a:cubicBezTo>
                    <a:pt x="100" y="2040"/>
                    <a:pt x="332" y="2504"/>
                    <a:pt x="809" y="2669"/>
                  </a:cubicBezTo>
                  <a:cubicBezTo>
                    <a:pt x="943" y="2716"/>
                    <a:pt x="1084" y="2739"/>
                    <a:pt x="1226" y="2739"/>
                  </a:cubicBezTo>
                  <a:cubicBezTo>
                    <a:pt x="1366" y="2739"/>
                    <a:pt x="1507" y="2717"/>
                    <a:pt x="1640" y="2673"/>
                  </a:cubicBezTo>
                  <a:lnTo>
                    <a:pt x="1640" y="2673"/>
                  </a:lnTo>
                  <a:cubicBezTo>
                    <a:pt x="1629" y="2725"/>
                    <a:pt x="1620" y="2776"/>
                    <a:pt x="1614" y="2828"/>
                  </a:cubicBezTo>
                  <a:cubicBezTo>
                    <a:pt x="1557" y="3273"/>
                    <a:pt x="1677" y="3756"/>
                    <a:pt x="1909" y="4137"/>
                  </a:cubicBezTo>
                  <a:cubicBezTo>
                    <a:pt x="2068" y="4402"/>
                    <a:pt x="2326" y="4670"/>
                    <a:pt x="2658" y="4674"/>
                  </a:cubicBezTo>
                  <a:cubicBezTo>
                    <a:pt x="2846" y="4674"/>
                    <a:pt x="3389" y="4458"/>
                    <a:pt x="3280" y="4204"/>
                  </a:cubicBezTo>
                  <a:cubicBezTo>
                    <a:pt x="3268" y="4171"/>
                    <a:pt x="3241" y="4161"/>
                    <a:pt x="3211" y="4161"/>
                  </a:cubicBezTo>
                  <a:cubicBezTo>
                    <a:pt x="3201" y="4161"/>
                    <a:pt x="3191" y="4162"/>
                    <a:pt x="3181" y="4164"/>
                  </a:cubicBezTo>
                  <a:cubicBezTo>
                    <a:pt x="3155" y="4170"/>
                    <a:pt x="3131" y="4174"/>
                    <a:pt x="3105" y="4174"/>
                  </a:cubicBezTo>
                  <a:cubicBezTo>
                    <a:pt x="3099" y="4172"/>
                    <a:pt x="3092" y="4171"/>
                    <a:pt x="3085" y="4171"/>
                  </a:cubicBezTo>
                  <a:cubicBezTo>
                    <a:pt x="3010" y="4171"/>
                    <a:pt x="2911" y="4269"/>
                    <a:pt x="3005" y="4293"/>
                  </a:cubicBezTo>
                  <a:cubicBezTo>
                    <a:pt x="3036" y="4300"/>
                    <a:pt x="3060" y="4303"/>
                    <a:pt x="3083" y="4303"/>
                  </a:cubicBezTo>
                  <a:cubicBezTo>
                    <a:pt x="3094" y="4303"/>
                    <a:pt x="3105" y="4302"/>
                    <a:pt x="3117" y="4301"/>
                  </a:cubicBezTo>
                  <a:lnTo>
                    <a:pt x="3117" y="4301"/>
                  </a:lnTo>
                  <a:cubicBezTo>
                    <a:pt x="3089" y="4440"/>
                    <a:pt x="2750" y="4542"/>
                    <a:pt x="2645" y="4542"/>
                  </a:cubicBezTo>
                  <a:cubicBezTo>
                    <a:pt x="2641" y="4542"/>
                    <a:pt x="2637" y="4542"/>
                    <a:pt x="2634" y="4542"/>
                  </a:cubicBezTo>
                  <a:cubicBezTo>
                    <a:pt x="2515" y="4528"/>
                    <a:pt x="2406" y="4452"/>
                    <a:pt x="2320" y="4379"/>
                  </a:cubicBezTo>
                  <a:cubicBezTo>
                    <a:pt x="2111" y="4207"/>
                    <a:pt x="1975" y="3935"/>
                    <a:pt x="1889" y="3683"/>
                  </a:cubicBezTo>
                  <a:cubicBezTo>
                    <a:pt x="1813" y="3463"/>
                    <a:pt x="1723" y="2957"/>
                    <a:pt x="1805" y="2606"/>
                  </a:cubicBezTo>
                  <a:lnTo>
                    <a:pt x="1805" y="2606"/>
                  </a:lnTo>
                  <a:cubicBezTo>
                    <a:pt x="1998" y="2512"/>
                    <a:pt x="2165" y="2369"/>
                    <a:pt x="2276" y="2183"/>
                  </a:cubicBezTo>
                  <a:cubicBezTo>
                    <a:pt x="2310" y="2129"/>
                    <a:pt x="2236" y="2106"/>
                    <a:pt x="2204" y="2106"/>
                  </a:cubicBezTo>
                  <a:cubicBezTo>
                    <a:pt x="2161" y="2106"/>
                    <a:pt x="2124" y="2106"/>
                    <a:pt x="2091" y="2106"/>
                  </a:cubicBezTo>
                  <a:cubicBezTo>
                    <a:pt x="1949" y="2106"/>
                    <a:pt x="1895" y="2121"/>
                    <a:pt x="1793" y="2285"/>
                  </a:cubicBezTo>
                  <a:cubicBezTo>
                    <a:pt x="1746" y="2360"/>
                    <a:pt x="1709" y="2440"/>
                    <a:pt x="1681" y="2524"/>
                  </a:cubicBezTo>
                  <a:lnTo>
                    <a:pt x="1681" y="2524"/>
                  </a:lnTo>
                  <a:cubicBezTo>
                    <a:pt x="1549" y="2579"/>
                    <a:pt x="1404" y="2607"/>
                    <a:pt x="1260" y="2607"/>
                  </a:cubicBezTo>
                  <a:cubicBezTo>
                    <a:pt x="991" y="2607"/>
                    <a:pt x="723" y="2510"/>
                    <a:pt x="537" y="2312"/>
                  </a:cubicBezTo>
                  <a:cubicBezTo>
                    <a:pt x="328" y="2090"/>
                    <a:pt x="243" y="1779"/>
                    <a:pt x="223" y="1484"/>
                  </a:cubicBezTo>
                  <a:cubicBezTo>
                    <a:pt x="194" y="1101"/>
                    <a:pt x="350" y="133"/>
                    <a:pt x="838" y="133"/>
                  </a:cubicBezTo>
                  <a:cubicBezTo>
                    <a:pt x="917" y="133"/>
                    <a:pt x="1004" y="158"/>
                    <a:pt x="1100" y="215"/>
                  </a:cubicBezTo>
                  <a:cubicBezTo>
                    <a:pt x="1112" y="222"/>
                    <a:pt x="1125" y="225"/>
                    <a:pt x="1139" y="225"/>
                  </a:cubicBezTo>
                  <a:cubicBezTo>
                    <a:pt x="1210" y="225"/>
                    <a:pt x="1299" y="154"/>
                    <a:pt x="1230" y="116"/>
                  </a:cubicBezTo>
                  <a:cubicBezTo>
                    <a:pt x="1094" y="36"/>
                    <a:pt x="970" y="0"/>
                    <a:pt x="858" y="0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 rot="-1942241">
              <a:off x="8138446" y="2001676"/>
              <a:ext cx="528949" cy="718531"/>
            </a:xfrm>
            <a:custGeom>
              <a:rect b="b" l="l" r="r" t="t"/>
              <a:pathLst>
                <a:path extrusionOk="0" h="5272" w="3881">
                  <a:moveTo>
                    <a:pt x="2668" y="3568"/>
                  </a:moveTo>
                  <a:cubicBezTo>
                    <a:pt x="2598" y="3715"/>
                    <a:pt x="2485" y="3819"/>
                    <a:pt x="2309" y="3819"/>
                  </a:cubicBezTo>
                  <a:cubicBezTo>
                    <a:pt x="2307" y="3819"/>
                    <a:pt x="2305" y="3819"/>
                    <a:pt x="2303" y="3819"/>
                  </a:cubicBezTo>
                  <a:cubicBezTo>
                    <a:pt x="1968" y="3815"/>
                    <a:pt x="2535" y="3596"/>
                    <a:pt x="2644" y="3573"/>
                  </a:cubicBezTo>
                  <a:cubicBezTo>
                    <a:pt x="2652" y="3571"/>
                    <a:pt x="2660" y="3570"/>
                    <a:pt x="2668" y="3568"/>
                  </a:cubicBezTo>
                  <a:close/>
                  <a:moveTo>
                    <a:pt x="828" y="1"/>
                  </a:moveTo>
                  <a:cubicBezTo>
                    <a:pt x="817" y="1"/>
                    <a:pt x="805" y="2"/>
                    <a:pt x="792" y="6"/>
                  </a:cubicBezTo>
                  <a:cubicBezTo>
                    <a:pt x="442" y="118"/>
                    <a:pt x="77" y="327"/>
                    <a:pt x="70" y="741"/>
                  </a:cubicBezTo>
                  <a:cubicBezTo>
                    <a:pt x="67" y="1145"/>
                    <a:pt x="378" y="1516"/>
                    <a:pt x="670" y="1761"/>
                  </a:cubicBezTo>
                  <a:cubicBezTo>
                    <a:pt x="931" y="1985"/>
                    <a:pt x="1295" y="2155"/>
                    <a:pt x="1605" y="2155"/>
                  </a:cubicBezTo>
                  <a:cubicBezTo>
                    <a:pt x="1819" y="2155"/>
                    <a:pt x="2007" y="2073"/>
                    <a:pt x="2115" y="1872"/>
                  </a:cubicBezTo>
                  <a:lnTo>
                    <a:pt x="2115" y="1872"/>
                  </a:lnTo>
                  <a:cubicBezTo>
                    <a:pt x="2437" y="2037"/>
                    <a:pt x="2649" y="2350"/>
                    <a:pt x="2734" y="2719"/>
                  </a:cubicBezTo>
                  <a:cubicBezTo>
                    <a:pt x="2771" y="2884"/>
                    <a:pt x="2786" y="3194"/>
                    <a:pt x="2715" y="3443"/>
                  </a:cubicBezTo>
                  <a:lnTo>
                    <a:pt x="2715" y="3443"/>
                  </a:lnTo>
                  <a:cubicBezTo>
                    <a:pt x="2421" y="3496"/>
                    <a:pt x="2137" y="3640"/>
                    <a:pt x="1942" y="3822"/>
                  </a:cubicBezTo>
                  <a:cubicBezTo>
                    <a:pt x="1912" y="3845"/>
                    <a:pt x="1925" y="3888"/>
                    <a:pt x="1962" y="3894"/>
                  </a:cubicBezTo>
                  <a:cubicBezTo>
                    <a:pt x="2043" y="3915"/>
                    <a:pt x="2121" y="3925"/>
                    <a:pt x="2195" y="3925"/>
                  </a:cubicBezTo>
                  <a:cubicBezTo>
                    <a:pt x="2478" y="3925"/>
                    <a:pt x="2695" y="3778"/>
                    <a:pt x="2821" y="3546"/>
                  </a:cubicBezTo>
                  <a:lnTo>
                    <a:pt x="2821" y="3546"/>
                  </a:lnTo>
                  <a:cubicBezTo>
                    <a:pt x="2853" y="3544"/>
                    <a:pt x="2885" y="3542"/>
                    <a:pt x="2917" y="3542"/>
                  </a:cubicBezTo>
                  <a:cubicBezTo>
                    <a:pt x="3126" y="3542"/>
                    <a:pt x="3335" y="3600"/>
                    <a:pt x="3479" y="3755"/>
                  </a:cubicBezTo>
                  <a:cubicBezTo>
                    <a:pt x="3671" y="3961"/>
                    <a:pt x="3708" y="4325"/>
                    <a:pt x="3588" y="4574"/>
                  </a:cubicBezTo>
                  <a:cubicBezTo>
                    <a:pt x="3449" y="4872"/>
                    <a:pt x="3065" y="4995"/>
                    <a:pt x="2816" y="5183"/>
                  </a:cubicBezTo>
                  <a:cubicBezTo>
                    <a:pt x="2749" y="5234"/>
                    <a:pt x="2803" y="5272"/>
                    <a:pt x="2862" y="5272"/>
                  </a:cubicBezTo>
                  <a:cubicBezTo>
                    <a:pt x="2885" y="5272"/>
                    <a:pt x="2908" y="5266"/>
                    <a:pt x="2926" y="5253"/>
                  </a:cubicBezTo>
                  <a:cubicBezTo>
                    <a:pt x="3237" y="5015"/>
                    <a:pt x="3677" y="4885"/>
                    <a:pt x="3793" y="4471"/>
                  </a:cubicBezTo>
                  <a:cubicBezTo>
                    <a:pt x="3880" y="4166"/>
                    <a:pt x="3804" y="3795"/>
                    <a:pt x="3545" y="3600"/>
                  </a:cubicBezTo>
                  <a:cubicBezTo>
                    <a:pt x="3377" y="3473"/>
                    <a:pt x="3172" y="3420"/>
                    <a:pt x="2961" y="3420"/>
                  </a:cubicBezTo>
                  <a:cubicBezTo>
                    <a:pt x="2933" y="3420"/>
                    <a:pt x="2905" y="3420"/>
                    <a:pt x="2876" y="3422"/>
                  </a:cubicBezTo>
                  <a:lnTo>
                    <a:pt x="2876" y="3422"/>
                  </a:lnTo>
                  <a:cubicBezTo>
                    <a:pt x="2916" y="3314"/>
                    <a:pt x="2938" y="3193"/>
                    <a:pt x="2942" y="3064"/>
                  </a:cubicBezTo>
                  <a:cubicBezTo>
                    <a:pt x="2952" y="2749"/>
                    <a:pt x="2862" y="2424"/>
                    <a:pt x="2684" y="2162"/>
                  </a:cubicBezTo>
                  <a:cubicBezTo>
                    <a:pt x="2595" y="2030"/>
                    <a:pt x="2478" y="1911"/>
                    <a:pt x="2342" y="1824"/>
                  </a:cubicBezTo>
                  <a:cubicBezTo>
                    <a:pt x="2299" y="1795"/>
                    <a:pt x="2225" y="1774"/>
                    <a:pt x="2167" y="1746"/>
                  </a:cubicBezTo>
                  <a:lnTo>
                    <a:pt x="2167" y="1746"/>
                  </a:lnTo>
                  <a:cubicBezTo>
                    <a:pt x="2190" y="1671"/>
                    <a:pt x="2205" y="1585"/>
                    <a:pt x="2211" y="1486"/>
                  </a:cubicBezTo>
                  <a:cubicBezTo>
                    <a:pt x="2213" y="1448"/>
                    <a:pt x="2188" y="1436"/>
                    <a:pt x="2156" y="1436"/>
                  </a:cubicBezTo>
                  <a:cubicBezTo>
                    <a:pt x="2119" y="1436"/>
                    <a:pt x="2072" y="1454"/>
                    <a:pt x="2055" y="1470"/>
                  </a:cubicBezTo>
                  <a:cubicBezTo>
                    <a:pt x="1978" y="1549"/>
                    <a:pt x="1902" y="1625"/>
                    <a:pt x="1826" y="1702"/>
                  </a:cubicBezTo>
                  <a:cubicBezTo>
                    <a:pt x="1799" y="1725"/>
                    <a:pt x="1809" y="1768"/>
                    <a:pt x="1846" y="1775"/>
                  </a:cubicBezTo>
                  <a:cubicBezTo>
                    <a:pt x="1889" y="1784"/>
                    <a:pt x="1930" y="1796"/>
                    <a:pt x="1971" y="1810"/>
                  </a:cubicBezTo>
                  <a:lnTo>
                    <a:pt x="1971" y="1810"/>
                  </a:lnTo>
                  <a:cubicBezTo>
                    <a:pt x="1894" y="1975"/>
                    <a:pt x="1762" y="2040"/>
                    <a:pt x="1606" y="2040"/>
                  </a:cubicBezTo>
                  <a:cubicBezTo>
                    <a:pt x="1312" y="2040"/>
                    <a:pt x="934" y="1806"/>
                    <a:pt x="700" y="1576"/>
                  </a:cubicBezTo>
                  <a:cubicBezTo>
                    <a:pt x="209" y="1096"/>
                    <a:pt x="0" y="367"/>
                    <a:pt x="822" y="112"/>
                  </a:cubicBezTo>
                  <a:cubicBezTo>
                    <a:pt x="912" y="86"/>
                    <a:pt x="903" y="1"/>
                    <a:pt x="828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8627700" y="359457"/>
              <a:ext cx="262090" cy="193535"/>
            </a:xfrm>
            <a:custGeom>
              <a:rect b="b" l="l" r="r" t="t"/>
              <a:pathLst>
                <a:path extrusionOk="0" h="1420" w="1923">
                  <a:moveTo>
                    <a:pt x="410" y="0"/>
                  </a:moveTo>
                  <a:cubicBezTo>
                    <a:pt x="368" y="0"/>
                    <a:pt x="315" y="16"/>
                    <a:pt x="299" y="39"/>
                  </a:cubicBezTo>
                  <a:cubicBezTo>
                    <a:pt x="0" y="477"/>
                    <a:pt x="136" y="987"/>
                    <a:pt x="583" y="1259"/>
                  </a:cubicBezTo>
                  <a:cubicBezTo>
                    <a:pt x="762" y="1367"/>
                    <a:pt x="959" y="1419"/>
                    <a:pt x="1154" y="1419"/>
                  </a:cubicBezTo>
                  <a:cubicBezTo>
                    <a:pt x="1414" y="1419"/>
                    <a:pt x="1670" y="1326"/>
                    <a:pt x="1878" y="1146"/>
                  </a:cubicBezTo>
                  <a:cubicBezTo>
                    <a:pt x="1923" y="1109"/>
                    <a:pt x="1884" y="1093"/>
                    <a:pt x="1835" y="1093"/>
                  </a:cubicBezTo>
                  <a:cubicBezTo>
                    <a:pt x="1800" y="1093"/>
                    <a:pt x="1760" y="1101"/>
                    <a:pt x="1742" y="1117"/>
                  </a:cubicBezTo>
                  <a:cubicBezTo>
                    <a:pt x="1580" y="1256"/>
                    <a:pt x="1395" y="1316"/>
                    <a:pt x="1213" y="1316"/>
                  </a:cubicBezTo>
                  <a:cubicBezTo>
                    <a:pt x="609" y="1316"/>
                    <a:pt x="40" y="659"/>
                    <a:pt x="458" y="46"/>
                  </a:cubicBezTo>
                  <a:cubicBezTo>
                    <a:pt x="478" y="14"/>
                    <a:pt x="449" y="0"/>
                    <a:pt x="410" y="0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447690" y="2707907"/>
              <a:ext cx="520774" cy="288940"/>
            </a:xfrm>
            <a:custGeom>
              <a:rect b="b" l="l" r="r" t="t"/>
              <a:pathLst>
                <a:path extrusionOk="0" h="2120" w="3821">
                  <a:moveTo>
                    <a:pt x="3421" y="1"/>
                  </a:moveTo>
                  <a:cubicBezTo>
                    <a:pt x="3366" y="1"/>
                    <a:pt x="3269" y="46"/>
                    <a:pt x="3293" y="70"/>
                  </a:cubicBezTo>
                  <a:cubicBezTo>
                    <a:pt x="3614" y="408"/>
                    <a:pt x="3326" y="1149"/>
                    <a:pt x="3108" y="1478"/>
                  </a:cubicBezTo>
                  <a:cubicBezTo>
                    <a:pt x="2837" y="1886"/>
                    <a:pt x="2382" y="2050"/>
                    <a:pt x="1910" y="2050"/>
                  </a:cubicBezTo>
                  <a:cubicBezTo>
                    <a:pt x="1873" y="2050"/>
                    <a:pt x="1836" y="2049"/>
                    <a:pt x="1799" y="2047"/>
                  </a:cubicBezTo>
                  <a:cubicBezTo>
                    <a:pt x="994" y="2004"/>
                    <a:pt x="219" y="1474"/>
                    <a:pt x="590" y="596"/>
                  </a:cubicBezTo>
                  <a:cubicBezTo>
                    <a:pt x="594" y="586"/>
                    <a:pt x="578" y="581"/>
                    <a:pt x="554" y="581"/>
                  </a:cubicBezTo>
                  <a:cubicBezTo>
                    <a:pt x="509" y="581"/>
                    <a:pt x="435" y="598"/>
                    <a:pt x="424" y="626"/>
                  </a:cubicBezTo>
                  <a:cubicBezTo>
                    <a:pt x="0" y="1622"/>
                    <a:pt x="988" y="2120"/>
                    <a:pt x="1846" y="2120"/>
                  </a:cubicBezTo>
                  <a:cubicBezTo>
                    <a:pt x="1927" y="2120"/>
                    <a:pt x="2006" y="2116"/>
                    <a:pt x="2084" y="2107"/>
                  </a:cubicBezTo>
                  <a:cubicBezTo>
                    <a:pt x="2492" y="2057"/>
                    <a:pt x="2909" y="1905"/>
                    <a:pt x="3177" y="1580"/>
                  </a:cubicBezTo>
                  <a:cubicBezTo>
                    <a:pt x="3458" y="1246"/>
                    <a:pt x="3820" y="394"/>
                    <a:pt x="3452" y="10"/>
                  </a:cubicBezTo>
                  <a:cubicBezTo>
                    <a:pt x="3446" y="3"/>
                    <a:pt x="3435" y="1"/>
                    <a:pt x="3421" y="1"/>
                  </a:cubicBezTo>
                  <a:close/>
                </a:path>
              </a:pathLst>
            </a:custGeom>
            <a:solidFill>
              <a:srgbClr val="A828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13"/>
          <p:cNvSpPr/>
          <p:nvPr/>
        </p:nvSpPr>
        <p:spPr>
          <a:xfrm>
            <a:off x="398911" y="224115"/>
            <a:ext cx="618359" cy="464212"/>
          </a:xfrm>
          <a:custGeom>
            <a:rect b="b" l="l" r="r" t="t"/>
            <a:pathLst>
              <a:path extrusionOk="0" h="3406" w="4537">
                <a:moveTo>
                  <a:pt x="2533" y="1507"/>
                </a:moveTo>
                <a:cubicBezTo>
                  <a:pt x="2507" y="1661"/>
                  <a:pt x="2455" y="1816"/>
                  <a:pt x="2380" y="1964"/>
                </a:cubicBezTo>
                <a:lnTo>
                  <a:pt x="2380" y="1964"/>
                </a:lnTo>
                <a:cubicBezTo>
                  <a:pt x="2372" y="1780"/>
                  <a:pt x="2432" y="1627"/>
                  <a:pt x="2533" y="1507"/>
                </a:cubicBezTo>
                <a:close/>
                <a:moveTo>
                  <a:pt x="1351" y="1"/>
                </a:moveTo>
                <a:cubicBezTo>
                  <a:pt x="720" y="1"/>
                  <a:pt x="192" y="446"/>
                  <a:pt x="8" y="1108"/>
                </a:cubicBezTo>
                <a:cubicBezTo>
                  <a:pt x="1" y="1134"/>
                  <a:pt x="27" y="1145"/>
                  <a:pt x="60" y="1145"/>
                </a:cubicBezTo>
                <a:cubicBezTo>
                  <a:pt x="107" y="1145"/>
                  <a:pt x="171" y="1123"/>
                  <a:pt x="180" y="1088"/>
                </a:cubicBezTo>
                <a:cubicBezTo>
                  <a:pt x="343" y="493"/>
                  <a:pt x="799" y="106"/>
                  <a:pt x="1329" y="106"/>
                </a:cubicBezTo>
                <a:cubicBezTo>
                  <a:pt x="1541" y="106"/>
                  <a:pt x="1764" y="167"/>
                  <a:pt x="1985" y="302"/>
                </a:cubicBezTo>
                <a:cubicBezTo>
                  <a:pt x="2398" y="557"/>
                  <a:pt x="2568" y="938"/>
                  <a:pt x="2551" y="1338"/>
                </a:cubicBezTo>
                <a:lnTo>
                  <a:pt x="2551" y="1338"/>
                </a:lnTo>
                <a:cubicBezTo>
                  <a:pt x="2294" y="1539"/>
                  <a:pt x="2141" y="1846"/>
                  <a:pt x="2243" y="2210"/>
                </a:cubicBezTo>
                <a:cubicBezTo>
                  <a:pt x="2249" y="2233"/>
                  <a:pt x="2269" y="2241"/>
                  <a:pt x="2292" y="2241"/>
                </a:cubicBezTo>
                <a:cubicBezTo>
                  <a:pt x="2336" y="2241"/>
                  <a:pt x="2395" y="2212"/>
                  <a:pt x="2410" y="2190"/>
                </a:cubicBezTo>
                <a:cubicBezTo>
                  <a:pt x="2591" y="1926"/>
                  <a:pt x="2693" y="1636"/>
                  <a:pt x="2711" y="1355"/>
                </a:cubicBezTo>
                <a:lnTo>
                  <a:pt x="2711" y="1355"/>
                </a:lnTo>
                <a:cubicBezTo>
                  <a:pt x="2858" y="1263"/>
                  <a:pt x="3037" y="1215"/>
                  <a:pt x="3214" y="1215"/>
                </a:cubicBezTo>
                <a:cubicBezTo>
                  <a:pt x="3627" y="1215"/>
                  <a:pt x="4027" y="1476"/>
                  <a:pt x="3980" y="2062"/>
                </a:cubicBezTo>
                <a:cubicBezTo>
                  <a:pt x="3937" y="2598"/>
                  <a:pt x="3423" y="2936"/>
                  <a:pt x="2966" y="3115"/>
                </a:cubicBezTo>
                <a:cubicBezTo>
                  <a:pt x="2711" y="3214"/>
                  <a:pt x="2439" y="3277"/>
                  <a:pt x="2168" y="3300"/>
                </a:cubicBezTo>
                <a:cubicBezTo>
                  <a:pt x="2117" y="3306"/>
                  <a:pt x="1969" y="3325"/>
                  <a:pt x="1865" y="3325"/>
                </a:cubicBezTo>
                <a:cubicBezTo>
                  <a:pt x="1766" y="3325"/>
                  <a:pt x="1706" y="3307"/>
                  <a:pt x="1810" y="3244"/>
                </a:cubicBezTo>
                <a:cubicBezTo>
                  <a:pt x="1879" y="3202"/>
                  <a:pt x="1828" y="3175"/>
                  <a:pt x="1771" y="3175"/>
                </a:cubicBezTo>
                <a:cubicBezTo>
                  <a:pt x="1746" y="3175"/>
                  <a:pt x="1721" y="3180"/>
                  <a:pt x="1704" y="3191"/>
                </a:cubicBezTo>
                <a:cubicBezTo>
                  <a:pt x="1618" y="3241"/>
                  <a:pt x="1561" y="3254"/>
                  <a:pt x="1505" y="3330"/>
                </a:cubicBezTo>
                <a:cubicBezTo>
                  <a:pt x="1485" y="3354"/>
                  <a:pt x="1508" y="3377"/>
                  <a:pt x="1532" y="3380"/>
                </a:cubicBezTo>
                <a:cubicBezTo>
                  <a:pt x="1632" y="3397"/>
                  <a:pt x="1744" y="3405"/>
                  <a:pt x="1866" y="3405"/>
                </a:cubicBezTo>
                <a:cubicBezTo>
                  <a:pt x="2895" y="3405"/>
                  <a:pt x="4536" y="2792"/>
                  <a:pt x="4092" y="1594"/>
                </a:cubicBezTo>
                <a:cubicBezTo>
                  <a:pt x="3958" y="1234"/>
                  <a:pt x="3639" y="1080"/>
                  <a:pt x="3300" y="1080"/>
                </a:cubicBezTo>
                <a:cubicBezTo>
                  <a:pt x="3100" y="1080"/>
                  <a:pt x="2893" y="1134"/>
                  <a:pt x="2713" y="1231"/>
                </a:cubicBezTo>
                <a:lnTo>
                  <a:pt x="2713" y="1231"/>
                </a:lnTo>
                <a:cubicBezTo>
                  <a:pt x="2701" y="744"/>
                  <a:pt x="2425" y="302"/>
                  <a:pt x="1856" y="94"/>
                </a:cubicBezTo>
                <a:cubicBezTo>
                  <a:pt x="1684" y="31"/>
                  <a:pt x="1514" y="1"/>
                  <a:pt x="135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3"/>
          <p:cNvSpPr/>
          <p:nvPr/>
        </p:nvSpPr>
        <p:spPr>
          <a:xfrm rot="-7056455">
            <a:off x="5567362" y="4507580"/>
            <a:ext cx="520776" cy="288941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"/>
          <p:cNvSpPr/>
          <p:nvPr/>
        </p:nvSpPr>
        <p:spPr>
          <a:xfrm rot="-7354941">
            <a:off x="1635299" y="359457"/>
            <a:ext cx="262090" cy="193535"/>
          </a:xfrm>
          <a:custGeom>
            <a:rect b="b" l="l" r="r" t="t"/>
            <a:pathLst>
              <a:path extrusionOk="0" h="1420" w="1923">
                <a:moveTo>
                  <a:pt x="410" y="0"/>
                </a:moveTo>
                <a:cubicBezTo>
                  <a:pt x="368" y="0"/>
                  <a:pt x="315" y="16"/>
                  <a:pt x="299" y="39"/>
                </a:cubicBezTo>
                <a:cubicBezTo>
                  <a:pt x="0" y="477"/>
                  <a:pt x="136" y="987"/>
                  <a:pt x="583" y="1259"/>
                </a:cubicBezTo>
                <a:cubicBezTo>
                  <a:pt x="762" y="1367"/>
                  <a:pt x="959" y="1419"/>
                  <a:pt x="1154" y="1419"/>
                </a:cubicBezTo>
                <a:cubicBezTo>
                  <a:pt x="1414" y="1419"/>
                  <a:pt x="1670" y="1326"/>
                  <a:pt x="1878" y="1146"/>
                </a:cubicBezTo>
                <a:cubicBezTo>
                  <a:pt x="1923" y="1109"/>
                  <a:pt x="1884" y="1093"/>
                  <a:pt x="1835" y="1093"/>
                </a:cubicBezTo>
                <a:cubicBezTo>
                  <a:pt x="1800" y="1093"/>
                  <a:pt x="1760" y="1101"/>
                  <a:pt x="1742" y="1117"/>
                </a:cubicBezTo>
                <a:cubicBezTo>
                  <a:pt x="1580" y="1256"/>
                  <a:pt x="1395" y="1316"/>
                  <a:pt x="1213" y="1316"/>
                </a:cubicBezTo>
                <a:cubicBezTo>
                  <a:pt x="609" y="1316"/>
                  <a:pt x="40" y="659"/>
                  <a:pt x="458" y="46"/>
                </a:cubicBezTo>
                <a:cubicBezTo>
                  <a:pt x="478" y="14"/>
                  <a:pt x="449" y="0"/>
                  <a:pt x="410" y="0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3"/>
          <p:cNvSpPr/>
          <p:nvPr/>
        </p:nvSpPr>
        <p:spPr>
          <a:xfrm rot="-7056517">
            <a:off x="3468476" y="217122"/>
            <a:ext cx="318300" cy="176602"/>
          </a:xfrm>
          <a:custGeom>
            <a:rect b="b" l="l" r="r" t="t"/>
            <a:pathLst>
              <a:path extrusionOk="0" h="2120" w="3821">
                <a:moveTo>
                  <a:pt x="3421" y="1"/>
                </a:moveTo>
                <a:cubicBezTo>
                  <a:pt x="3366" y="1"/>
                  <a:pt x="3269" y="46"/>
                  <a:pt x="3293" y="70"/>
                </a:cubicBezTo>
                <a:cubicBezTo>
                  <a:pt x="3614" y="408"/>
                  <a:pt x="3326" y="1149"/>
                  <a:pt x="3108" y="1478"/>
                </a:cubicBezTo>
                <a:cubicBezTo>
                  <a:pt x="2837" y="1886"/>
                  <a:pt x="2382" y="2050"/>
                  <a:pt x="1910" y="2050"/>
                </a:cubicBezTo>
                <a:cubicBezTo>
                  <a:pt x="1873" y="2050"/>
                  <a:pt x="1836" y="2049"/>
                  <a:pt x="1799" y="2047"/>
                </a:cubicBezTo>
                <a:cubicBezTo>
                  <a:pt x="994" y="2004"/>
                  <a:pt x="219" y="1474"/>
                  <a:pt x="590" y="596"/>
                </a:cubicBezTo>
                <a:cubicBezTo>
                  <a:pt x="594" y="586"/>
                  <a:pt x="578" y="581"/>
                  <a:pt x="554" y="581"/>
                </a:cubicBezTo>
                <a:cubicBezTo>
                  <a:pt x="509" y="581"/>
                  <a:pt x="435" y="598"/>
                  <a:pt x="424" y="626"/>
                </a:cubicBezTo>
                <a:cubicBezTo>
                  <a:pt x="0" y="1622"/>
                  <a:pt x="988" y="2120"/>
                  <a:pt x="1846" y="2120"/>
                </a:cubicBezTo>
                <a:cubicBezTo>
                  <a:pt x="1927" y="2120"/>
                  <a:pt x="2006" y="2116"/>
                  <a:pt x="2084" y="2107"/>
                </a:cubicBezTo>
                <a:cubicBezTo>
                  <a:pt x="2492" y="2057"/>
                  <a:pt x="2909" y="1905"/>
                  <a:pt x="3177" y="1580"/>
                </a:cubicBezTo>
                <a:cubicBezTo>
                  <a:pt x="3458" y="1246"/>
                  <a:pt x="3820" y="394"/>
                  <a:pt x="3452" y="10"/>
                </a:cubicBezTo>
                <a:cubicBezTo>
                  <a:pt x="3446" y="3"/>
                  <a:pt x="3435" y="1"/>
                  <a:pt x="3421" y="1"/>
                </a:cubicBezTo>
                <a:close/>
              </a:path>
            </a:pathLst>
          </a:custGeom>
          <a:solidFill>
            <a:srgbClr val="A828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ítulo 1">
  <p:cSld name="TITLE_ONLY_1">
    <p:bg>
      <p:bgPr>
        <a:solidFill>
          <a:srgbClr val="FFF5E3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/>
          <p:nvPr>
            <p:ph type="ctrTitle"/>
          </p:nvPr>
        </p:nvSpPr>
        <p:spPr>
          <a:xfrm>
            <a:off x="741725" y="359450"/>
            <a:ext cx="7682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333" name="Google Shape;333;p14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334" name="Google Shape;334;p14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umbers">
  <p:cSld name="CUSTOM_8_1">
    <p:bg>
      <p:bgPr>
        <a:solidFill>
          <a:schemeClr val="accent5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15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356" name="Google Shape;356;p15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5"/>
          <p:cNvSpPr txBox="1"/>
          <p:nvPr>
            <p:ph idx="1" type="subTitle"/>
          </p:nvPr>
        </p:nvSpPr>
        <p:spPr>
          <a:xfrm>
            <a:off x="1248688" y="2323599"/>
            <a:ext cx="1911300" cy="6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7" name="Google Shape;377;p15"/>
          <p:cNvSpPr txBox="1"/>
          <p:nvPr>
            <p:ph idx="2" type="subTitle"/>
          </p:nvPr>
        </p:nvSpPr>
        <p:spPr>
          <a:xfrm>
            <a:off x="3766150" y="1895725"/>
            <a:ext cx="1911300" cy="6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8" name="Google Shape;378;p15"/>
          <p:cNvSpPr txBox="1"/>
          <p:nvPr>
            <p:ph hasCustomPrompt="1" type="title"/>
          </p:nvPr>
        </p:nvSpPr>
        <p:spPr>
          <a:xfrm>
            <a:off x="1477738" y="1625800"/>
            <a:ext cx="1453200" cy="69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379" name="Google Shape;379;p15"/>
          <p:cNvSpPr txBox="1"/>
          <p:nvPr>
            <p:ph hasCustomPrompt="1" idx="3" type="title"/>
          </p:nvPr>
        </p:nvSpPr>
        <p:spPr>
          <a:xfrm>
            <a:off x="3995200" y="1197925"/>
            <a:ext cx="1453200" cy="69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380" name="Google Shape;380;p15"/>
          <p:cNvSpPr txBox="1"/>
          <p:nvPr>
            <p:ph idx="4"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1" name="Google Shape;381;p15"/>
          <p:cNvSpPr txBox="1"/>
          <p:nvPr>
            <p:ph idx="5" type="subTitle"/>
          </p:nvPr>
        </p:nvSpPr>
        <p:spPr>
          <a:xfrm>
            <a:off x="6283611" y="2323599"/>
            <a:ext cx="1911300" cy="6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2" name="Google Shape;382;p15"/>
          <p:cNvSpPr txBox="1"/>
          <p:nvPr>
            <p:ph hasCustomPrompt="1" idx="6" type="title"/>
          </p:nvPr>
        </p:nvSpPr>
        <p:spPr>
          <a:xfrm>
            <a:off x="6512661" y="1625800"/>
            <a:ext cx="1453200" cy="69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bg>
      <p:bgPr>
        <a:solidFill>
          <a:schemeClr val="accent5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16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385" name="Google Shape;385;p16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5" name="Google Shape;405;p16"/>
          <p:cNvSpPr/>
          <p:nvPr/>
        </p:nvSpPr>
        <p:spPr>
          <a:xfrm>
            <a:off x="304850" y="1154550"/>
            <a:ext cx="8534400" cy="35127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6"/>
          <p:cNvSpPr txBox="1"/>
          <p:nvPr>
            <p:ph type="ctrTitle"/>
          </p:nvPr>
        </p:nvSpPr>
        <p:spPr>
          <a:xfrm>
            <a:off x="210111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7" name="Google Shape;407;p16"/>
          <p:cNvSpPr txBox="1"/>
          <p:nvPr>
            <p:ph idx="1" type="subTitle"/>
          </p:nvPr>
        </p:nvSpPr>
        <p:spPr>
          <a:xfrm>
            <a:off x="996250" y="1541675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08" name="Google Shape;408;p16"/>
          <p:cNvSpPr txBox="1"/>
          <p:nvPr>
            <p:ph idx="2" type="subTitle"/>
          </p:nvPr>
        </p:nvSpPr>
        <p:spPr>
          <a:xfrm>
            <a:off x="4764950" y="1541675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09" name="Google Shape;409;p16"/>
          <p:cNvSpPr txBox="1"/>
          <p:nvPr>
            <p:ph idx="3" type="subTitle"/>
          </p:nvPr>
        </p:nvSpPr>
        <p:spPr>
          <a:xfrm>
            <a:off x="1208250" y="2264025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10" name="Google Shape;410;p16"/>
          <p:cNvSpPr txBox="1"/>
          <p:nvPr>
            <p:ph idx="4" type="subTitle"/>
          </p:nvPr>
        </p:nvSpPr>
        <p:spPr>
          <a:xfrm>
            <a:off x="4976850" y="2264025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11" name="Google Shape;411;p16"/>
          <p:cNvSpPr txBox="1"/>
          <p:nvPr>
            <p:ph idx="5" type="subTitle"/>
          </p:nvPr>
        </p:nvSpPr>
        <p:spPr>
          <a:xfrm>
            <a:off x="996250" y="3212332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12" name="Google Shape;412;p16"/>
          <p:cNvSpPr txBox="1"/>
          <p:nvPr>
            <p:ph idx="6" type="subTitle"/>
          </p:nvPr>
        </p:nvSpPr>
        <p:spPr>
          <a:xfrm>
            <a:off x="4764950" y="3212325"/>
            <a:ext cx="3382800" cy="52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13" name="Google Shape;413;p16"/>
          <p:cNvSpPr txBox="1"/>
          <p:nvPr>
            <p:ph idx="7" type="subTitle"/>
          </p:nvPr>
        </p:nvSpPr>
        <p:spPr>
          <a:xfrm>
            <a:off x="1208250" y="3807200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14" name="Google Shape;414;p16"/>
          <p:cNvSpPr txBox="1"/>
          <p:nvPr>
            <p:ph idx="8" type="subTitle"/>
          </p:nvPr>
        </p:nvSpPr>
        <p:spPr>
          <a:xfrm>
            <a:off x="4976850" y="3807200"/>
            <a:ext cx="29589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bg>
      <p:bgPr>
        <a:solidFill>
          <a:schemeClr val="accent5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17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17" name="Google Shape;417;p17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7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7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7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7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7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7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7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7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7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7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7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7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7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7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7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7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7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7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7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7" name="Google Shape;437;p17"/>
          <p:cNvSpPr/>
          <p:nvPr/>
        </p:nvSpPr>
        <p:spPr>
          <a:xfrm>
            <a:off x="304850" y="2047875"/>
            <a:ext cx="8534400" cy="26196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7"/>
          <p:cNvSpPr txBox="1"/>
          <p:nvPr>
            <p:ph type="ctrTitle"/>
          </p:nvPr>
        </p:nvSpPr>
        <p:spPr>
          <a:xfrm>
            <a:off x="978501" y="2690350"/>
            <a:ext cx="16371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9" name="Google Shape;439;p17"/>
          <p:cNvSpPr txBox="1"/>
          <p:nvPr>
            <p:ph idx="1" type="subTitle"/>
          </p:nvPr>
        </p:nvSpPr>
        <p:spPr>
          <a:xfrm>
            <a:off x="720050" y="3312925"/>
            <a:ext cx="2154000" cy="7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40" name="Google Shape;440;p17"/>
          <p:cNvSpPr txBox="1"/>
          <p:nvPr>
            <p:ph idx="2" type="ctrTitle"/>
          </p:nvPr>
        </p:nvSpPr>
        <p:spPr>
          <a:xfrm>
            <a:off x="3758274" y="2690350"/>
            <a:ext cx="16371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1" name="Google Shape;441;p17"/>
          <p:cNvSpPr txBox="1"/>
          <p:nvPr>
            <p:ph idx="3" type="subTitle"/>
          </p:nvPr>
        </p:nvSpPr>
        <p:spPr>
          <a:xfrm>
            <a:off x="3494963" y="3312925"/>
            <a:ext cx="2154000" cy="7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42" name="Google Shape;442;p17"/>
          <p:cNvSpPr txBox="1"/>
          <p:nvPr>
            <p:ph idx="4" type="ctrTitle"/>
          </p:nvPr>
        </p:nvSpPr>
        <p:spPr>
          <a:xfrm>
            <a:off x="6538050" y="2690350"/>
            <a:ext cx="16371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3" name="Google Shape;443;p17"/>
          <p:cNvSpPr txBox="1"/>
          <p:nvPr>
            <p:ph idx="5" type="subTitle"/>
          </p:nvPr>
        </p:nvSpPr>
        <p:spPr>
          <a:xfrm>
            <a:off x="6279606" y="3312925"/>
            <a:ext cx="2154000" cy="7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44" name="Google Shape;444;p17"/>
          <p:cNvSpPr txBox="1"/>
          <p:nvPr>
            <p:ph idx="6"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CUSTOM_2_1">
    <p:bg>
      <p:bgPr>
        <a:solidFill>
          <a:schemeClr val="accent5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8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47" name="Google Shape;447;p18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8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8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8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8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8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8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8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8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8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8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8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8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8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8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8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8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8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8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7" name="Google Shape;467;p18"/>
          <p:cNvSpPr txBox="1"/>
          <p:nvPr>
            <p:ph idx="1" type="subTitle"/>
          </p:nvPr>
        </p:nvSpPr>
        <p:spPr>
          <a:xfrm>
            <a:off x="720050" y="385401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68" name="Google Shape;468;p18"/>
          <p:cNvSpPr txBox="1"/>
          <p:nvPr>
            <p:ph idx="2" type="subTitle"/>
          </p:nvPr>
        </p:nvSpPr>
        <p:spPr>
          <a:xfrm>
            <a:off x="3494960" y="385401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69" name="Google Shape;469;p18"/>
          <p:cNvSpPr txBox="1"/>
          <p:nvPr>
            <p:ph idx="3" type="subTitle"/>
          </p:nvPr>
        </p:nvSpPr>
        <p:spPr>
          <a:xfrm>
            <a:off x="6279600" y="385401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0" name="Google Shape;470;p18"/>
          <p:cNvSpPr txBox="1"/>
          <p:nvPr>
            <p:ph type="ctrTitle"/>
          </p:nvPr>
        </p:nvSpPr>
        <p:spPr>
          <a:xfrm>
            <a:off x="2101161" y="359450"/>
            <a:ext cx="6322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1" name="Google Shape;471;p18"/>
          <p:cNvSpPr txBox="1"/>
          <p:nvPr>
            <p:ph idx="4" type="subTitle"/>
          </p:nvPr>
        </p:nvSpPr>
        <p:spPr>
          <a:xfrm>
            <a:off x="720050" y="33809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2" name="Google Shape;472;p18"/>
          <p:cNvSpPr txBox="1"/>
          <p:nvPr>
            <p:ph idx="5" type="subTitle"/>
          </p:nvPr>
        </p:nvSpPr>
        <p:spPr>
          <a:xfrm>
            <a:off x="3494961" y="33809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3" name="Google Shape;473;p18"/>
          <p:cNvSpPr txBox="1"/>
          <p:nvPr>
            <p:ph idx="6" type="subTitle"/>
          </p:nvPr>
        </p:nvSpPr>
        <p:spPr>
          <a:xfrm>
            <a:off x="6279602" y="33809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4" name="Google Shape;474;p18"/>
          <p:cNvSpPr txBox="1"/>
          <p:nvPr>
            <p:ph idx="7" type="subTitle"/>
          </p:nvPr>
        </p:nvSpPr>
        <p:spPr>
          <a:xfrm>
            <a:off x="720050" y="229320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5" name="Google Shape;475;p18"/>
          <p:cNvSpPr txBox="1"/>
          <p:nvPr>
            <p:ph idx="8" type="subTitle"/>
          </p:nvPr>
        </p:nvSpPr>
        <p:spPr>
          <a:xfrm>
            <a:off x="3494960" y="229320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6" name="Google Shape;476;p18"/>
          <p:cNvSpPr txBox="1"/>
          <p:nvPr>
            <p:ph idx="9" type="subTitle"/>
          </p:nvPr>
        </p:nvSpPr>
        <p:spPr>
          <a:xfrm>
            <a:off x="6279600" y="2293200"/>
            <a:ext cx="2154000" cy="75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5E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77" name="Google Shape;477;p18"/>
          <p:cNvSpPr txBox="1"/>
          <p:nvPr>
            <p:ph idx="13" type="subTitle"/>
          </p:nvPr>
        </p:nvSpPr>
        <p:spPr>
          <a:xfrm>
            <a:off x="720050" y="18201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8" name="Google Shape;478;p18"/>
          <p:cNvSpPr txBox="1"/>
          <p:nvPr>
            <p:ph idx="14" type="subTitle"/>
          </p:nvPr>
        </p:nvSpPr>
        <p:spPr>
          <a:xfrm>
            <a:off x="3494961" y="18201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rgbClr val="FFF5E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479" name="Google Shape;479;p18"/>
          <p:cNvSpPr txBox="1"/>
          <p:nvPr>
            <p:ph idx="15" type="subTitle"/>
          </p:nvPr>
        </p:nvSpPr>
        <p:spPr>
          <a:xfrm>
            <a:off x="6279602" y="1820100"/>
            <a:ext cx="2154000" cy="473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>
                <a:solidFill>
                  <a:schemeClr val="lt2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bg>
      <p:bgPr>
        <a:solidFill>
          <a:srgbClr val="FFF5E3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9"/>
          <p:cNvSpPr/>
          <p:nvPr/>
        </p:nvSpPr>
        <p:spPr>
          <a:xfrm rot="-5400000">
            <a:off x="-84484" y="84568"/>
            <a:ext cx="5142690" cy="4973724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9"/>
          <p:cNvSpPr txBox="1"/>
          <p:nvPr>
            <p:ph type="ctrTitle"/>
          </p:nvPr>
        </p:nvSpPr>
        <p:spPr>
          <a:xfrm>
            <a:off x="720000" y="1134000"/>
            <a:ext cx="32421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b="0"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5E2"/>
              </a:buClr>
              <a:buSzPts val="3600"/>
              <a:buNone/>
              <a:defRPr sz="3600">
                <a:solidFill>
                  <a:srgbClr val="FFF5E2"/>
                </a:solidFill>
              </a:defRPr>
            </a:lvl9pPr>
          </a:lstStyle>
          <a:p/>
        </p:txBody>
      </p:sp>
      <p:sp>
        <p:nvSpPr>
          <p:cNvPr id="483" name="Google Shape;483;p19"/>
          <p:cNvSpPr txBox="1"/>
          <p:nvPr>
            <p:ph idx="1" type="subTitle"/>
          </p:nvPr>
        </p:nvSpPr>
        <p:spPr>
          <a:xfrm>
            <a:off x="720000" y="2828400"/>
            <a:ext cx="3963900" cy="16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FFF5E2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FFF5E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MAIN_POINT_1_1">
    <p:bg>
      <p:bgPr>
        <a:solidFill>
          <a:schemeClr val="accent5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20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486" name="Google Shape;486;p20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6" name="Google Shape;506;p20"/>
          <p:cNvSpPr txBox="1"/>
          <p:nvPr>
            <p:ph type="title"/>
          </p:nvPr>
        </p:nvSpPr>
        <p:spPr>
          <a:xfrm>
            <a:off x="2265750" y="1227050"/>
            <a:ext cx="20193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7200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i="0" sz="3600">
                <a:solidFill>
                  <a:schemeClr val="accent6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07" name="Google Shape;507;p20"/>
          <p:cNvSpPr/>
          <p:nvPr/>
        </p:nvSpPr>
        <p:spPr>
          <a:xfrm>
            <a:off x="1578300" y="2810775"/>
            <a:ext cx="3057600" cy="17004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0"/>
          <p:cNvSpPr txBox="1"/>
          <p:nvPr>
            <p:ph idx="1" type="subTitle"/>
          </p:nvPr>
        </p:nvSpPr>
        <p:spPr>
          <a:xfrm>
            <a:off x="1896450" y="3087000"/>
            <a:ext cx="2388300" cy="1265400"/>
          </a:xfrm>
          <a:prstGeom prst="rect">
            <a:avLst/>
          </a:prstGeom>
        </p:spPr>
        <p:txBody>
          <a:bodyPr anchorCtr="0" anchor="ctr" bIns="91425" lIns="91425" spcFirstLastPara="1" rIns="7200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MAIN_POINT_1_1_1">
    <p:bg>
      <p:bgPr>
        <a:solidFill>
          <a:schemeClr val="accent5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510;p21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511" name="Google Shape;511;p21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1" name="Google Shape;531;p21"/>
          <p:cNvSpPr/>
          <p:nvPr/>
        </p:nvSpPr>
        <p:spPr>
          <a:xfrm>
            <a:off x="4958650" y="2810775"/>
            <a:ext cx="3057600" cy="1700400"/>
          </a:xfrm>
          <a:prstGeom prst="roundRect">
            <a:avLst>
              <a:gd fmla="val 16667" name="adj"/>
            </a:avLst>
          </a:prstGeom>
          <a:solidFill>
            <a:srgbClr val="FFF5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1"/>
          <p:cNvSpPr txBox="1"/>
          <p:nvPr>
            <p:ph type="title"/>
          </p:nvPr>
        </p:nvSpPr>
        <p:spPr>
          <a:xfrm>
            <a:off x="5238250" y="1658400"/>
            <a:ext cx="13503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i="0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3" name="Google Shape;533;p21"/>
          <p:cNvSpPr txBox="1"/>
          <p:nvPr>
            <p:ph idx="1" type="subTitle"/>
          </p:nvPr>
        </p:nvSpPr>
        <p:spPr>
          <a:xfrm>
            <a:off x="5238250" y="3464300"/>
            <a:ext cx="2498400" cy="8883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bg>
      <p:bgPr>
        <a:solidFill>
          <a:schemeClr val="accent5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2"/>
          <p:cNvSpPr/>
          <p:nvPr/>
        </p:nvSpPr>
        <p:spPr>
          <a:xfrm flipH="1" rot="5400000">
            <a:off x="4096191" y="84568"/>
            <a:ext cx="5142690" cy="4973724"/>
          </a:xfrm>
          <a:prstGeom prst="flowChartDocument">
            <a:avLst/>
          </a:prstGeom>
          <a:solidFill>
            <a:srgbClr val="FFF5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6" name="Google Shape;536;p22"/>
          <p:cNvGrpSpPr/>
          <p:nvPr/>
        </p:nvGrpSpPr>
        <p:grpSpPr>
          <a:xfrm>
            <a:off x="198100" y="322050"/>
            <a:ext cx="8739525" cy="4418650"/>
            <a:chOff x="198100" y="322050"/>
            <a:chExt cx="8739525" cy="4418650"/>
          </a:xfrm>
        </p:grpSpPr>
        <p:sp>
          <p:nvSpPr>
            <p:cNvPr id="537" name="Google Shape;537;p22"/>
            <p:cNvSpPr/>
            <p:nvPr/>
          </p:nvSpPr>
          <p:spPr>
            <a:xfrm>
              <a:off x="2992700" y="14008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4110550" y="4245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3693125" y="43369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685850" y="345965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891025" y="1260800"/>
              <a:ext cx="92100" cy="92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2992700" y="11993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2055275" y="17582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2738000" y="124372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4248525" y="3220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6777950" y="18628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7174025" y="19492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4134400" y="39463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1669700" y="3664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7297850" y="33360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5539700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325450" y="417985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8893225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8316625" y="654575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7216463" y="46963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198100" y="516600"/>
              <a:ext cx="44400" cy="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7" name="Google Shape;557;p22"/>
          <p:cNvSpPr txBox="1"/>
          <p:nvPr>
            <p:ph type="title"/>
          </p:nvPr>
        </p:nvSpPr>
        <p:spPr>
          <a:xfrm>
            <a:off x="720050" y="822175"/>
            <a:ext cx="5511300" cy="138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72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None/>
              <a:defRPr b="0" sz="42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58" name="Google Shape;558;p22"/>
          <p:cNvSpPr txBox="1"/>
          <p:nvPr>
            <p:ph idx="1" type="subTitle"/>
          </p:nvPr>
        </p:nvSpPr>
        <p:spPr>
          <a:xfrm>
            <a:off x="720050" y="2495150"/>
            <a:ext cx="3584700" cy="10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9" name="Google Shape;559;p22"/>
          <p:cNvSpPr txBox="1"/>
          <p:nvPr/>
        </p:nvSpPr>
        <p:spPr>
          <a:xfrm>
            <a:off x="720050" y="3865975"/>
            <a:ext cx="34959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CREDITS</a:t>
            </a:r>
            <a:r>
              <a:rPr lang="en" sz="10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CUSTOM_9_1_1_1">
    <p:bg>
      <p:bgPr>
        <a:solidFill>
          <a:schemeClr val="lt2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hau Philomene One"/>
              <a:buNone/>
              <a:defRPr sz="2800">
                <a:solidFill>
                  <a:schemeClr val="accent6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●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○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■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●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○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■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●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oboto Condensed Light"/>
              <a:buChar char="○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Roboto Condensed Light"/>
              <a:buChar char="■"/>
              <a:defRPr>
                <a:solidFill>
                  <a:schemeClr val="accent6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gif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gif"/><Relationship Id="rId4" Type="http://schemas.openxmlformats.org/officeDocument/2006/relationships/image" Target="../media/image13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gif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gif"/><Relationship Id="rId4" Type="http://schemas.openxmlformats.org/officeDocument/2006/relationships/image" Target="../media/image2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gif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gif"/><Relationship Id="rId4" Type="http://schemas.openxmlformats.org/officeDocument/2006/relationships/image" Target="../media/image14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gif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gif"/><Relationship Id="rId4" Type="http://schemas.openxmlformats.org/officeDocument/2006/relationships/image" Target="../media/image15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gif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gif"/><Relationship Id="rId4" Type="http://schemas.openxmlformats.org/officeDocument/2006/relationships/image" Target="../media/image22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gif"/><Relationship Id="rId4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gif"/><Relationship Id="rId4" Type="http://schemas.openxmlformats.org/officeDocument/2006/relationships/image" Target="../media/image20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gif"/><Relationship Id="rId4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gif"/><Relationship Id="rId4" Type="http://schemas.openxmlformats.org/officeDocument/2006/relationships/image" Target="../media/image27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gif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gif"/><Relationship Id="rId4" Type="http://schemas.openxmlformats.org/officeDocument/2006/relationships/image" Target="../media/image18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gif"/><Relationship Id="rId4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gif"/><Relationship Id="rId4" Type="http://schemas.openxmlformats.org/officeDocument/2006/relationships/image" Target="../media/image19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gif"/><Relationship Id="rId4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gif"/><Relationship Id="rId4" Type="http://schemas.openxmlformats.org/officeDocument/2006/relationships/image" Target="../media/image23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gif"/><Relationship Id="rId4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gif"/><Relationship Id="rId4" Type="http://schemas.openxmlformats.org/officeDocument/2006/relationships/image" Target="../media/image26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gif"/><Relationship Id="rId4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gif"/><Relationship Id="rId4" Type="http://schemas.openxmlformats.org/officeDocument/2006/relationships/image" Target="../media/image21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gif"/><Relationship Id="rId4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gif"/><Relationship Id="rId4" Type="http://schemas.openxmlformats.org/officeDocument/2006/relationships/image" Target="../media/image24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gif"/><Relationship Id="rId4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gif"/><Relationship Id="rId4" Type="http://schemas.openxmlformats.org/officeDocument/2006/relationships/image" Target="../media/image25.png"/><Relationship Id="rId5" Type="http://schemas.openxmlformats.org/officeDocument/2006/relationships/hyperlink" Target="http://www.youtube.com/watch?v=ToedYDEb-ZA" TargetMode="External"/><Relationship Id="rId6" Type="http://schemas.openxmlformats.org/officeDocument/2006/relationships/image" Target="../media/image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gif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7507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25"/>
          <p:cNvSpPr txBox="1"/>
          <p:nvPr/>
        </p:nvSpPr>
        <p:spPr>
          <a:xfrm>
            <a:off x="3127250" y="339850"/>
            <a:ext cx="2289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ove Ya Like A Sister"/>
                <a:ea typeface="Love Ya Like A Sister"/>
                <a:cs typeface="Love Ya Like A Sister"/>
                <a:sym typeface="Love Ya Like A Sister"/>
              </a:rPr>
              <a:t>If you found my work useful, please consider donating. Thank you!</a:t>
            </a:r>
            <a:endParaRPr sz="17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descr="waving" id="568" name="Google Shape;56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0975" y="0"/>
            <a:ext cx="51230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907937">
            <a:off x="6634164" y="356234"/>
            <a:ext cx="1627169" cy="97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332599">
            <a:off x="6277485" y="2418075"/>
            <a:ext cx="501737" cy="515536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25"/>
          <p:cNvSpPr txBox="1"/>
          <p:nvPr/>
        </p:nvSpPr>
        <p:spPr>
          <a:xfrm>
            <a:off x="1301505" y="4440838"/>
            <a:ext cx="1254900" cy="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Boogaloo"/>
                <a:ea typeface="Boogaloo"/>
                <a:cs typeface="Boogaloo"/>
                <a:sym typeface="Boogaloo"/>
              </a:rPr>
              <a:t>@Calliehamilton6</a:t>
            </a:r>
            <a:endParaRPr b="1" sz="1300">
              <a:solidFill>
                <a:srgbClr val="FFFFFF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pic>
        <p:nvPicPr>
          <p:cNvPr id="572" name="Google Shape;572;p25"/>
          <p:cNvPicPr preferRelativeResize="0"/>
          <p:nvPr/>
        </p:nvPicPr>
        <p:blipFill rotWithShape="1">
          <a:blip r:embed="rId8">
            <a:alphaModFix/>
          </a:blip>
          <a:srcRect b="30132" l="20483" r="20654" t="36270"/>
          <a:stretch/>
        </p:blipFill>
        <p:spPr>
          <a:xfrm>
            <a:off x="432450" y="3846125"/>
            <a:ext cx="841498" cy="108575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3" name="Google Shape;573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9500" y="3947550"/>
            <a:ext cx="2338060" cy="61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324C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6"/>
          <p:cNvSpPr txBox="1"/>
          <p:nvPr>
            <p:ph type="ctrTitle"/>
          </p:nvPr>
        </p:nvSpPr>
        <p:spPr>
          <a:xfrm>
            <a:off x="912525" y="2804475"/>
            <a:ext cx="7337100" cy="11142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chemeClr val="lt1"/>
                </a:solidFill>
              </a:rPr>
              <a:t>ST. PATRICK’S </a:t>
            </a:r>
            <a:r>
              <a:rPr lang="en" sz="6800">
                <a:solidFill>
                  <a:schemeClr val="lt1"/>
                </a:solidFill>
              </a:rPr>
              <a:t>DAY GUESS THAT ZOOM!</a:t>
            </a:r>
            <a:endParaRPr sz="6800">
              <a:solidFill>
                <a:schemeClr val="lt1"/>
              </a:solidFill>
            </a:endParaRPr>
          </a:p>
        </p:txBody>
      </p:sp>
      <p:sp>
        <p:nvSpPr>
          <p:cNvPr id="579" name="Google Shape;579;p26"/>
          <p:cNvSpPr/>
          <p:nvPr/>
        </p:nvSpPr>
        <p:spPr>
          <a:xfrm rot="-2143082">
            <a:off x="7768593" y="1450721"/>
            <a:ext cx="586132" cy="592880"/>
          </a:xfrm>
          <a:custGeom>
            <a:rect b="b" l="l" r="r" t="t"/>
            <a:pathLst>
              <a:path extrusionOk="0" h="12421" w="12280">
                <a:moveTo>
                  <a:pt x="5525" y="1"/>
                </a:moveTo>
                <a:cubicBezTo>
                  <a:pt x="5329" y="1"/>
                  <a:pt x="5134" y="30"/>
                  <a:pt x="4941" y="78"/>
                </a:cubicBezTo>
                <a:cubicBezTo>
                  <a:pt x="3748" y="399"/>
                  <a:pt x="3032" y="1636"/>
                  <a:pt x="3353" y="2833"/>
                </a:cubicBezTo>
                <a:cubicBezTo>
                  <a:pt x="3441" y="3164"/>
                  <a:pt x="3607" y="3465"/>
                  <a:pt x="3831" y="3728"/>
                </a:cubicBezTo>
                <a:lnTo>
                  <a:pt x="5485" y="5608"/>
                </a:lnTo>
                <a:lnTo>
                  <a:pt x="3159" y="4692"/>
                </a:lnTo>
                <a:cubicBezTo>
                  <a:pt x="2896" y="4590"/>
                  <a:pt x="2623" y="4541"/>
                  <a:pt x="2346" y="4541"/>
                </a:cubicBezTo>
                <a:cubicBezTo>
                  <a:pt x="2283" y="4541"/>
                  <a:pt x="2214" y="4546"/>
                  <a:pt x="2151" y="4550"/>
                </a:cubicBezTo>
                <a:cubicBezTo>
                  <a:pt x="915" y="4658"/>
                  <a:pt x="1" y="5748"/>
                  <a:pt x="107" y="6985"/>
                </a:cubicBezTo>
                <a:cubicBezTo>
                  <a:pt x="161" y="7578"/>
                  <a:pt x="443" y="8123"/>
                  <a:pt x="896" y="8503"/>
                </a:cubicBezTo>
                <a:cubicBezTo>
                  <a:pt x="794" y="9087"/>
                  <a:pt x="925" y="9685"/>
                  <a:pt x="1266" y="10172"/>
                </a:cubicBezTo>
                <a:cubicBezTo>
                  <a:pt x="1689" y="10776"/>
                  <a:pt x="2375" y="11131"/>
                  <a:pt x="3110" y="11131"/>
                </a:cubicBezTo>
                <a:cubicBezTo>
                  <a:pt x="3573" y="11131"/>
                  <a:pt x="4015" y="10990"/>
                  <a:pt x="4395" y="10727"/>
                </a:cubicBezTo>
                <a:cubicBezTo>
                  <a:pt x="4682" y="10527"/>
                  <a:pt x="4911" y="10269"/>
                  <a:pt x="5076" y="9968"/>
                </a:cubicBezTo>
                <a:lnTo>
                  <a:pt x="6142" y="8016"/>
                </a:lnTo>
                <a:lnTo>
                  <a:pt x="6142" y="11924"/>
                </a:lnTo>
                <a:cubicBezTo>
                  <a:pt x="6142" y="12197"/>
                  <a:pt x="6367" y="12421"/>
                  <a:pt x="6639" y="12421"/>
                </a:cubicBezTo>
                <a:cubicBezTo>
                  <a:pt x="6916" y="12421"/>
                  <a:pt x="7135" y="12197"/>
                  <a:pt x="7135" y="11924"/>
                </a:cubicBezTo>
                <a:lnTo>
                  <a:pt x="7135" y="8016"/>
                </a:lnTo>
                <a:lnTo>
                  <a:pt x="8201" y="9968"/>
                </a:lnTo>
                <a:cubicBezTo>
                  <a:pt x="8366" y="10269"/>
                  <a:pt x="8595" y="10527"/>
                  <a:pt x="8883" y="10727"/>
                </a:cubicBezTo>
                <a:cubicBezTo>
                  <a:pt x="9121" y="10893"/>
                  <a:pt x="9388" y="11014"/>
                  <a:pt x="9671" y="11078"/>
                </a:cubicBezTo>
                <a:cubicBezTo>
                  <a:pt x="10211" y="10956"/>
                  <a:pt x="10693" y="10635"/>
                  <a:pt x="11019" y="10172"/>
                </a:cubicBezTo>
                <a:cubicBezTo>
                  <a:pt x="11360" y="9685"/>
                  <a:pt x="11491" y="9087"/>
                  <a:pt x="11389" y="8503"/>
                </a:cubicBezTo>
                <a:cubicBezTo>
                  <a:pt x="11841" y="8123"/>
                  <a:pt x="12124" y="7578"/>
                  <a:pt x="12178" y="6985"/>
                </a:cubicBezTo>
                <a:cubicBezTo>
                  <a:pt x="12279" y="5850"/>
                  <a:pt x="11516" y="4838"/>
                  <a:pt x="10435" y="4595"/>
                </a:cubicBezTo>
                <a:cubicBezTo>
                  <a:pt x="10328" y="4619"/>
                  <a:pt x="10226" y="4653"/>
                  <a:pt x="10123" y="4692"/>
                </a:cubicBezTo>
                <a:lnTo>
                  <a:pt x="7792" y="5608"/>
                </a:lnTo>
                <a:cubicBezTo>
                  <a:pt x="7792" y="5608"/>
                  <a:pt x="8717" y="3553"/>
                  <a:pt x="8761" y="3461"/>
                </a:cubicBezTo>
                <a:cubicBezTo>
                  <a:pt x="8849" y="3266"/>
                  <a:pt x="8912" y="3056"/>
                  <a:pt x="8955" y="2833"/>
                </a:cubicBezTo>
                <a:cubicBezTo>
                  <a:pt x="9179" y="1636"/>
                  <a:pt x="8678" y="399"/>
                  <a:pt x="7836" y="78"/>
                </a:cubicBezTo>
                <a:cubicBezTo>
                  <a:pt x="7744" y="44"/>
                  <a:pt x="7652" y="20"/>
                  <a:pt x="7558" y="10"/>
                </a:cubicBezTo>
                <a:cubicBezTo>
                  <a:pt x="7237" y="39"/>
                  <a:pt x="6922" y="136"/>
                  <a:pt x="6639" y="298"/>
                </a:cubicBezTo>
                <a:cubicBezTo>
                  <a:pt x="6298" y="102"/>
                  <a:pt x="5918" y="1"/>
                  <a:pt x="552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6"/>
          <p:cNvSpPr/>
          <p:nvPr/>
        </p:nvSpPr>
        <p:spPr>
          <a:xfrm rot="1855942">
            <a:off x="704895" y="3790479"/>
            <a:ext cx="586137" cy="592878"/>
          </a:xfrm>
          <a:custGeom>
            <a:rect b="b" l="l" r="r" t="t"/>
            <a:pathLst>
              <a:path extrusionOk="0" h="12421" w="12280">
                <a:moveTo>
                  <a:pt x="5525" y="1"/>
                </a:moveTo>
                <a:cubicBezTo>
                  <a:pt x="5329" y="1"/>
                  <a:pt x="5134" y="30"/>
                  <a:pt x="4941" y="78"/>
                </a:cubicBezTo>
                <a:cubicBezTo>
                  <a:pt x="3748" y="399"/>
                  <a:pt x="3032" y="1636"/>
                  <a:pt x="3353" y="2833"/>
                </a:cubicBezTo>
                <a:cubicBezTo>
                  <a:pt x="3441" y="3164"/>
                  <a:pt x="3607" y="3465"/>
                  <a:pt x="3831" y="3728"/>
                </a:cubicBezTo>
                <a:lnTo>
                  <a:pt x="5485" y="5608"/>
                </a:lnTo>
                <a:lnTo>
                  <a:pt x="3159" y="4692"/>
                </a:lnTo>
                <a:cubicBezTo>
                  <a:pt x="2896" y="4590"/>
                  <a:pt x="2623" y="4541"/>
                  <a:pt x="2346" y="4541"/>
                </a:cubicBezTo>
                <a:cubicBezTo>
                  <a:pt x="2283" y="4541"/>
                  <a:pt x="2214" y="4546"/>
                  <a:pt x="2151" y="4550"/>
                </a:cubicBezTo>
                <a:cubicBezTo>
                  <a:pt x="915" y="4658"/>
                  <a:pt x="1" y="5748"/>
                  <a:pt x="107" y="6985"/>
                </a:cubicBezTo>
                <a:cubicBezTo>
                  <a:pt x="161" y="7578"/>
                  <a:pt x="443" y="8123"/>
                  <a:pt x="896" y="8503"/>
                </a:cubicBezTo>
                <a:cubicBezTo>
                  <a:pt x="794" y="9087"/>
                  <a:pt x="925" y="9685"/>
                  <a:pt x="1266" y="10172"/>
                </a:cubicBezTo>
                <a:cubicBezTo>
                  <a:pt x="1689" y="10776"/>
                  <a:pt x="2375" y="11131"/>
                  <a:pt x="3110" y="11131"/>
                </a:cubicBezTo>
                <a:cubicBezTo>
                  <a:pt x="3573" y="11131"/>
                  <a:pt x="4015" y="10990"/>
                  <a:pt x="4395" y="10727"/>
                </a:cubicBezTo>
                <a:cubicBezTo>
                  <a:pt x="4682" y="10527"/>
                  <a:pt x="4911" y="10269"/>
                  <a:pt x="5076" y="9968"/>
                </a:cubicBezTo>
                <a:lnTo>
                  <a:pt x="6142" y="8016"/>
                </a:lnTo>
                <a:lnTo>
                  <a:pt x="6142" y="11924"/>
                </a:lnTo>
                <a:cubicBezTo>
                  <a:pt x="6142" y="12197"/>
                  <a:pt x="6367" y="12421"/>
                  <a:pt x="6639" y="12421"/>
                </a:cubicBezTo>
                <a:cubicBezTo>
                  <a:pt x="6916" y="12421"/>
                  <a:pt x="7135" y="12197"/>
                  <a:pt x="7135" y="11924"/>
                </a:cubicBezTo>
                <a:lnTo>
                  <a:pt x="7135" y="8016"/>
                </a:lnTo>
                <a:lnTo>
                  <a:pt x="8201" y="9968"/>
                </a:lnTo>
                <a:cubicBezTo>
                  <a:pt x="8366" y="10269"/>
                  <a:pt x="8595" y="10527"/>
                  <a:pt x="8883" y="10727"/>
                </a:cubicBezTo>
                <a:cubicBezTo>
                  <a:pt x="9121" y="10893"/>
                  <a:pt x="9388" y="11014"/>
                  <a:pt x="9671" y="11078"/>
                </a:cubicBezTo>
                <a:cubicBezTo>
                  <a:pt x="10211" y="10956"/>
                  <a:pt x="10693" y="10635"/>
                  <a:pt x="11019" y="10172"/>
                </a:cubicBezTo>
                <a:cubicBezTo>
                  <a:pt x="11360" y="9685"/>
                  <a:pt x="11491" y="9087"/>
                  <a:pt x="11389" y="8503"/>
                </a:cubicBezTo>
                <a:cubicBezTo>
                  <a:pt x="11841" y="8123"/>
                  <a:pt x="12124" y="7578"/>
                  <a:pt x="12178" y="6985"/>
                </a:cubicBezTo>
                <a:cubicBezTo>
                  <a:pt x="12279" y="5850"/>
                  <a:pt x="11516" y="4838"/>
                  <a:pt x="10435" y="4595"/>
                </a:cubicBezTo>
                <a:cubicBezTo>
                  <a:pt x="10328" y="4619"/>
                  <a:pt x="10226" y="4653"/>
                  <a:pt x="10123" y="4692"/>
                </a:cubicBezTo>
                <a:lnTo>
                  <a:pt x="7792" y="5608"/>
                </a:lnTo>
                <a:cubicBezTo>
                  <a:pt x="7792" y="5608"/>
                  <a:pt x="8717" y="3553"/>
                  <a:pt x="8761" y="3461"/>
                </a:cubicBezTo>
                <a:cubicBezTo>
                  <a:pt x="8849" y="3266"/>
                  <a:pt x="8912" y="3056"/>
                  <a:pt x="8955" y="2833"/>
                </a:cubicBezTo>
                <a:cubicBezTo>
                  <a:pt x="9179" y="1636"/>
                  <a:pt x="8678" y="399"/>
                  <a:pt x="7836" y="78"/>
                </a:cubicBezTo>
                <a:cubicBezTo>
                  <a:pt x="7744" y="44"/>
                  <a:pt x="7652" y="20"/>
                  <a:pt x="7558" y="10"/>
                </a:cubicBezTo>
                <a:cubicBezTo>
                  <a:pt x="7237" y="39"/>
                  <a:pt x="6922" y="136"/>
                  <a:pt x="6639" y="298"/>
                </a:cubicBezTo>
                <a:cubicBezTo>
                  <a:pt x="6298" y="102"/>
                  <a:pt x="5918" y="1"/>
                  <a:pt x="552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7"/>
          <p:cNvSpPr txBox="1"/>
          <p:nvPr/>
        </p:nvSpPr>
        <p:spPr>
          <a:xfrm>
            <a:off x="4528800" y="-62100"/>
            <a:ext cx="46152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Take out your whiteboards!</a:t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You will have 20 seconds on each slide to write or draw what you think the zoomed photo is!</a:t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586" name="Google Shape;586;p27"/>
          <p:cNvPicPr preferRelativeResize="0"/>
          <p:nvPr/>
        </p:nvPicPr>
        <p:blipFill rotWithShape="1">
          <a:blip r:embed="rId4">
            <a:alphaModFix/>
          </a:blip>
          <a:srcRect b="8670" l="5846" r="6101" t="8835"/>
          <a:stretch/>
        </p:blipFill>
        <p:spPr>
          <a:xfrm>
            <a:off x="5975738" y="1206575"/>
            <a:ext cx="1721324" cy="1157051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8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2" name="Google Shape;592;p28"/>
          <p:cNvPicPr preferRelativeResize="0"/>
          <p:nvPr/>
        </p:nvPicPr>
        <p:blipFill rotWithShape="1">
          <a:blip r:embed="rId4">
            <a:alphaModFix/>
          </a:blip>
          <a:srcRect b="73411" l="28418" r="55087" t="10313"/>
          <a:stretch/>
        </p:blipFill>
        <p:spPr>
          <a:xfrm>
            <a:off x="211649" y="215175"/>
            <a:ext cx="8674776" cy="461547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593" name="Google Shape;593;p28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9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9" name="Google Shape;59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675" y="215175"/>
            <a:ext cx="8702351" cy="469259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30"/>
          <p:cNvPicPr preferRelativeResize="0"/>
          <p:nvPr/>
        </p:nvPicPr>
        <p:blipFill rotWithShape="1">
          <a:blip r:embed="rId4">
            <a:alphaModFix/>
          </a:blip>
          <a:srcRect b="42930" l="34383" r="27670" t="42472"/>
          <a:stretch/>
        </p:blipFill>
        <p:spPr>
          <a:xfrm>
            <a:off x="194675" y="235650"/>
            <a:ext cx="8739850" cy="46824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05" name="Google Shape;605;p30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1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1" name="Google Shape;61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75" y="215175"/>
            <a:ext cx="8791200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2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7" name="Google Shape;617;p32"/>
          <p:cNvPicPr preferRelativeResize="0"/>
          <p:nvPr/>
        </p:nvPicPr>
        <p:blipFill rotWithShape="1">
          <a:blip r:embed="rId4">
            <a:alphaModFix/>
          </a:blip>
          <a:srcRect b="29511" l="29759" r="46170" t="45100"/>
          <a:stretch/>
        </p:blipFill>
        <p:spPr>
          <a:xfrm>
            <a:off x="174175" y="215175"/>
            <a:ext cx="8791201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18" name="Google Shape;618;p32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33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4" name="Google Shape;62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75" y="215175"/>
            <a:ext cx="8791201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4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0" name="Google Shape;630;p34"/>
          <p:cNvPicPr preferRelativeResize="0"/>
          <p:nvPr/>
        </p:nvPicPr>
        <p:blipFill rotWithShape="1">
          <a:blip r:embed="rId4">
            <a:alphaModFix/>
          </a:blip>
          <a:srcRect b="63144" l="26582" r="58054" t="22911"/>
          <a:stretch/>
        </p:blipFill>
        <p:spPr>
          <a:xfrm>
            <a:off x="174175" y="215175"/>
            <a:ext cx="8750101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31" name="Google Shape;631;p34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5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7" name="Google Shape;63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925" y="0"/>
            <a:ext cx="5617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6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3" name="Google Shape;643;p36"/>
          <p:cNvPicPr preferRelativeResize="0"/>
          <p:nvPr/>
        </p:nvPicPr>
        <p:blipFill rotWithShape="1">
          <a:blip r:embed="rId4">
            <a:alphaModFix/>
          </a:blip>
          <a:srcRect b="12660" l="34447" r="0" t="60264"/>
          <a:stretch/>
        </p:blipFill>
        <p:spPr>
          <a:xfrm>
            <a:off x="174175" y="215175"/>
            <a:ext cx="8745575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44" name="Google Shape;644;p36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7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0" name="Google Shape;65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7020" y="215172"/>
            <a:ext cx="5406238" cy="46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8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6" name="Google Shape;656;p38"/>
          <p:cNvPicPr preferRelativeResize="0"/>
          <p:nvPr/>
        </p:nvPicPr>
        <p:blipFill rotWithShape="1">
          <a:blip r:embed="rId4">
            <a:alphaModFix/>
          </a:blip>
          <a:srcRect b="67467" l="62367" r="0" t="19213"/>
          <a:stretch/>
        </p:blipFill>
        <p:spPr>
          <a:xfrm>
            <a:off x="199025" y="215175"/>
            <a:ext cx="8791201" cy="469259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57" name="Google Shape;657;p38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9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3" name="Google Shape;66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75" y="215175"/>
            <a:ext cx="8791201" cy="469259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40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9" name="Google Shape;669;p40"/>
          <p:cNvPicPr preferRelativeResize="0"/>
          <p:nvPr/>
        </p:nvPicPr>
        <p:blipFill rotWithShape="1">
          <a:blip r:embed="rId4">
            <a:alphaModFix/>
          </a:blip>
          <a:srcRect b="38900" l="40908" r="21870" t="35412"/>
          <a:stretch/>
        </p:blipFill>
        <p:spPr>
          <a:xfrm>
            <a:off x="220800" y="215175"/>
            <a:ext cx="8692925" cy="464307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70" name="Google Shape;670;p40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1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6" name="Google Shape;67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75" y="215175"/>
            <a:ext cx="8751048" cy="469259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2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2" name="Google Shape;682;p42"/>
          <p:cNvPicPr preferRelativeResize="0"/>
          <p:nvPr/>
        </p:nvPicPr>
        <p:blipFill rotWithShape="1">
          <a:blip r:embed="rId4">
            <a:alphaModFix/>
          </a:blip>
          <a:srcRect b="46287" l="43124" r="37645" t="35371"/>
          <a:stretch/>
        </p:blipFill>
        <p:spPr>
          <a:xfrm>
            <a:off x="225400" y="215175"/>
            <a:ext cx="8739974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83" name="Google Shape;683;p42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43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9" name="Google Shape;68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75" y="215175"/>
            <a:ext cx="8791200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4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5" name="Google Shape;695;p44"/>
          <p:cNvPicPr preferRelativeResize="0"/>
          <p:nvPr/>
        </p:nvPicPr>
        <p:blipFill rotWithShape="1">
          <a:blip r:embed="rId4">
            <a:alphaModFix/>
          </a:blip>
          <a:srcRect b="32291" l="45294" r="21484" t="18662"/>
          <a:stretch/>
        </p:blipFill>
        <p:spPr>
          <a:xfrm>
            <a:off x="211625" y="266850"/>
            <a:ext cx="8685974" cy="45628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696" name="Google Shape;696;p44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5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2" name="Google Shape;70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00" y="252100"/>
            <a:ext cx="8751974" cy="46153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6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8" name="Google Shape;708;p46"/>
          <p:cNvPicPr preferRelativeResize="0"/>
          <p:nvPr/>
        </p:nvPicPr>
        <p:blipFill rotWithShape="1">
          <a:blip r:embed="rId4">
            <a:alphaModFix/>
          </a:blip>
          <a:srcRect b="10860" l="33093" r="11520" t="42669"/>
          <a:stretch/>
        </p:blipFill>
        <p:spPr>
          <a:xfrm>
            <a:off x="211625" y="257650"/>
            <a:ext cx="8666375" cy="4600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709" name="Google Shape;709;p46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47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100" y="215175"/>
            <a:ext cx="8705125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8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48"/>
          <p:cNvPicPr preferRelativeResize="0"/>
          <p:nvPr/>
        </p:nvPicPr>
        <p:blipFill rotWithShape="1">
          <a:blip r:embed="rId4">
            <a:alphaModFix/>
          </a:blip>
          <a:srcRect b="57105" l="58514" r="23462" t="27228"/>
          <a:stretch/>
        </p:blipFill>
        <p:spPr>
          <a:xfrm>
            <a:off x="230025" y="276025"/>
            <a:ext cx="8735350" cy="4554624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722" name="Google Shape;722;p48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9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8" name="Google Shape;728;p49"/>
          <p:cNvPicPr preferRelativeResize="0"/>
          <p:nvPr/>
        </p:nvPicPr>
        <p:blipFill rotWithShape="1">
          <a:blip r:embed="rId4">
            <a:alphaModFix/>
          </a:blip>
          <a:srcRect b="13772" l="14626" r="14335" t="8768"/>
          <a:stretch/>
        </p:blipFill>
        <p:spPr>
          <a:xfrm>
            <a:off x="239225" y="257675"/>
            <a:ext cx="8667574" cy="45948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0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4" name="Google Shape;734;p50"/>
          <p:cNvPicPr preferRelativeResize="0"/>
          <p:nvPr/>
        </p:nvPicPr>
        <p:blipFill rotWithShape="1">
          <a:blip r:embed="rId4">
            <a:alphaModFix/>
          </a:blip>
          <a:srcRect b="0" l="56144" r="0" t="78800"/>
          <a:stretch/>
        </p:blipFill>
        <p:spPr>
          <a:xfrm>
            <a:off x="230025" y="215175"/>
            <a:ext cx="8684050" cy="4633876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735" name="Google Shape;735;p50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1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1" name="Google Shape;74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825" y="267100"/>
            <a:ext cx="8686200" cy="460022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2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7" name="Google Shape;747;p52"/>
          <p:cNvPicPr preferRelativeResize="0"/>
          <p:nvPr/>
        </p:nvPicPr>
        <p:blipFill rotWithShape="1">
          <a:blip r:embed="rId4">
            <a:alphaModFix/>
          </a:blip>
          <a:srcRect b="0" l="0" r="0" t="69166"/>
          <a:stretch/>
        </p:blipFill>
        <p:spPr>
          <a:xfrm>
            <a:off x="223900" y="285240"/>
            <a:ext cx="8701325" cy="45643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748" name="Google Shape;748;p52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3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4" name="Google Shape;75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00" y="252357"/>
            <a:ext cx="8701325" cy="45972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54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0" name="Google Shape;760;p54"/>
          <p:cNvPicPr preferRelativeResize="0"/>
          <p:nvPr/>
        </p:nvPicPr>
        <p:blipFill rotWithShape="1">
          <a:blip r:embed="rId4">
            <a:alphaModFix/>
          </a:blip>
          <a:srcRect b="51252" l="6724" r="66366" t="18354"/>
          <a:stretch/>
        </p:blipFill>
        <p:spPr>
          <a:xfrm>
            <a:off x="211625" y="266850"/>
            <a:ext cx="8676776" cy="464092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20 Minute Timer to celebrate St Patrick's Day.&#10;After 20 Minute an alarm sound will alert you the time is up.&#10;&#10;▶ Subscribe for more timers : https://bit.ly/timers-and-more&#10;&#10;▶ More St Patrick's Day Timers&#10;- 5 Minute Timer : https://youtu.be/1Fd9B8HqQNA&#10;- 3 Minute Timer : https://youtu.be/bqBQOJ3pbKQ&#10;- 1 Minute Timer : https://youtu.be/Y9seqg8yvMU&#10;&#10;💬 JOIN US IN THE COMMENTS BELOW 💭&#10;&#10;Thanks for watching&#10;&#10;#20Minute #20Minutetimer #20Minutes" id="761" name="Google Shape;761;p54" title="20 Minute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925" y="3736400"/>
            <a:ext cx="1575600" cy="11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5"/>
          <p:cNvSpPr/>
          <p:nvPr/>
        </p:nvSpPr>
        <p:spPr>
          <a:xfrm>
            <a:off x="174175" y="215175"/>
            <a:ext cx="8791200" cy="4692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7" name="Google Shape;76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650" y="215175"/>
            <a:ext cx="8753724" cy="4692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int Patrick's Day by Slidesgo">
  <a:themeElements>
    <a:clrScheme name="Simple Light">
      <a:dk1>
        <a:srgbClr val="FFF5E2"/>
      </a:dk1>
      <a:lt1>
        <a:srgbClr val="4C1130"/>
      </a:lt1>
      <a:dk2>
        <a:srgbClr val="CF324C"/>
      </a:dk2>
      <a:lt2>
        <a:srgbClr val="FFF5E2"/>
      </a:lt2>
      <a:accent1>
        <a:srgbClr val="FFE1AA"/>
      </a:accent1>
      <a:accent2>
        <a:srgbClr val="FFCD71"/>
      </a:accent2>
      <a:accent3>
        <a:srgbClr val="FFAB58"/>
      </a:accent3>
      <a:accent4>
        <a:srgbClr val="FF6638"/>
      </a:accent4>
      <a:accent5>
        <a:srgbClr val="169B70"/>
      </a:accent5>
      <a:accent6>
        <a:srgbClr val="0B4E3D"/>
      </a:accent6>
      <a:hlink>
        <a:srgbClr val="4C113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