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</p:sldIdLst>
  <p:sldSz cy="5143500" cx="9144000"/>
  <p:notesSz cx="6858000" cy="9144000"/>
  <p:embeddedFontLst>
    <p:embeddedFont>
      <p:font typeface="Didact Gothic"/>
      <p:regular r:id="rId44"/>
    </p:embeddedFont>
    <p:embeddedFont>
      <p:font typeface="Changa One"/>
      <p:regular r:id="rId45"/>
      <p:italic r:id="rId4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44" Type="http://schemas.openxmlformats.org/officeDocument/2006/relationships/font" Target="fonts/DidactGothic-regular.fntdata"/><Relationship Id="rId21" Type="http://schemas.openxmlformats.org/officeDocument/2006/relationships/slide" Target="slides/slide16.xml"/><Relationship Id="rId43" Type="http://schemas.openxmlformats.org/officeDocument/2006/relationships/slide" Target="slides/slide38.xml"/><Relationship Id="rId24" Type="http://schemas.openxmlformats.org/officeDocument/2006/relationships/slide" Target="slides/slide19.xml"/><Relationship Id="rId46" Type="http://schemas.openxmlformats.org/officeDocument/2006/relationships/font" Target="fonts/ChangaOne-italic.fntdata"/><Relationship Id="rId23" Type="http://schemas.openxmlformats.org/officeDocument/2006/relationships/slide" Target="slides/slide18.xml"/><Relationship Id="rId45" Type="http://schemas.openxmlformats.org/officeDocument/2006/relationships/font" Target="fonts/ChangaOne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21382fe8847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21382fe8847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1382fe8847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1382fe8847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1382fe8847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1382fe8847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1382fe8847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1382fe8847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1382fe8847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21382fe8847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1382fe8847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21382fe8847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1382fe8847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1382fe8847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1382fe8847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21382fe8847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1382fe8847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21382fe8847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1382fe8847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21382fe8847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1382fe8847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21382fe8847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21382fe8847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21382fe8847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1382fe8847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21382fe8847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1382fe8847_0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21382fe8847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21382fe8847_0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21382fe8847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21382fe8847_0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21382fe8847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21382fe8847_0_1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21382fe8847_0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21382fe8847_0_1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21382fe8847_0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21382fe8847_0_1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21382fe8847_0_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21382fe8847_0_1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21382fe8847_0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21382fe8847_0_1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21382fe8847_0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21382fe8847_0_2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21382fe8847_0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21382fe8847_0_2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21382fe8847_0_2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21382fe8847_0_2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21382fe8847_0_2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21382fe8847_0_1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21382fe8847_0_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21382fe8847_0_2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21382fe8847_0_2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21382fe8847_0_2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21382fe8847_0_2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21382fe8847_0_2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21382fe8847_0_2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21382fe8847_0_2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21382fe8847_0_2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21382fe8847_0_2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21382fe8847_0_2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21382fe8847_0_2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21382fe8847_0_2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21382fe8847_0_2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21382fe8847_0_2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21382fe8847_0_2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21382fe8847_0_2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21382fe8847_0_3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21382fe8847_0_3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21382fe8847_0_3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21382fe8847_0_3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21382fe8847_0_3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21382fe8847_0_3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21382fe8847_0_3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4" name="Google Shape;384;g21382fe8847_0_3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10.gif"/><Relationship Id="rId5" Type="http://schemas.openxmlformats.org/officeDocument/2006/relationships/image" Target="../media/image13.gif"/><Relationship Id="rId6" Type="http://schemas.openxmlformats.org/officeDocument/2006/relationships/image" Target="../media/image1.gif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9.gif"/><Relationship Id="rId4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3.gif"/><Relationship Id="rId4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0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gif"/><Relationship Id="rId4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gif"/><Relationship Id="rId4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5.gif"/><Relationship Id="rId4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6.gif"/><Relationship Id="rId4" Type="http://schemas.openxmlformats.org/officeDocument/2006/relationships/image" Target="../media/image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0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6.gif"/><Relationship Id="rId4" Type="http://schemas.openxmlformats.org/officeDocument/2006/relationships/image" Target="../media/image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4.png"/><Relationship Id="rId4" Type="http://schemas.openxmlformats.org/officeDocument/2006/relationships/image" Target="../media/image21.png"/><Relationship Id="rId5" Type="http://schemas.openxmlformats.org/officeDocument/2006/relationships/hyperlink" Target="http://www.youtube.com/watch?v=xvanhCQ9jho" TargetMode="External"/><Relationship Id="rId6" Type="http://schemas.openxmlformats.org/officeDocument/2006/relationships/image" Target="../media/image26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4.jpg"/><Relationship Id="rId4" Type="http://schemas.openxmlformats.org/officeDocument/2006/relationships/image" Target="../media/image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9.gif"/><Relationship Id="rId4" Type="http://schemas.openxmlformats.org/officeDocument/2006/relationships/image" Target="../media/image32.gif"/><Relationship Id="rId5" Type="http://schemas.openxmlformats.org/officeDocument/2006/relationships/hyperlink" Target="http://www.youtube.com/watch?v=cep14RFuVuk" TargetMode="External"/><Relationship Id="rId6" Type="http://schemas.openxmlformats.org/officeDocument/2006/relationships/image" Target="../media/image25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8.gif"/><Relationship Id="rId4" Type="http://schemas.openxmlformats.org/officeDocument/2006/relationships/image" Target="../media/image38.jpg"/><Relationship Id="rId5" Type="http://schemas.openxmlformats.org/officeDocument/2006/relationships/hyperlink" Target="http://www.youtube.com/watch?v=yIQd2Ya0Ziw" TargetMode="External"/><Relationship Id="rId6" Type="http://schemas.openxmlformats.org/officeDocument/2006/relationships/image" Target="../media/image37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8.gif"/><Relationship Id="rId4" Type="http://schemas.openxmlformats.org/officeDocument/2006/relationships/image" Target="../media/image2.png"/><Relationship Id="rId5" Type="http://schemas.openxmlformats.org/officeDocument/2006/relationships/hyperlink" Target="http://www.youtube.com/watch?v=yIQd2Ya0Ziw" TargetMode="External"/><Relationship Id="rId6" Type="http://schemas.openxmlformats.org/officeDocument/2006/relationships/image" Target="../media/image37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3.gif"/><Relationship Id="rId4" Type="http://schemas.openxmlformats.org/officeDocument/2006/relationships/image" Target="../media/image6.png"/><Relationship Id="rId5" Type="http://schemas.openxmlformats.org/officeDocument/2006/relationships/image" Target="../media/image35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5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59.gif"/><Relationship Id="rId4" Type="http://schemas.openxmlformats.org/officeDocument/2006/relationships/image" Target="../media/image33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9.gif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59.gif"/><Relationship Id="rId4" Type="http://schemas.openxmlformats.org/officeDocument/2006/relationships/image" Target="../media/image2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9.png"/><Relationship Id="rId4" Type="http://schemas.openxmlformats.org/officeDocument/2006/relationships/hyperlink" Target="http://www.youtube.com/watch?v=xHN3zSp6Ggg" TargetMode="External"/><Relationship Id="rId5" Type="http://schemas.openxmlformats.org/officeDocument/2006/relationships/image" Target="../media/image36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59.gif"/><Relationship Id="rId4" Type="http://schemas.openxmlformats.org/officeDocument/2006/relationships/image" Target="../media/image42.png"/><Relationship Id="rId5" Type="http://schemas.openxmlformats.org/officeDocument/2006/relationships/image" Target="../media/image6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59.gif"/><Relationship Id="rId4" Type="http://schemas.openxmlformats.org/officeDocument/2006/relationships/image" Target="../media/image42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59.gif"/><Relationship Id="rId4" Type="http://schemas.openxmlformats.org/officeDocument/2006/relationships/image" Target="../media/image3.png"/><Relationship Id="rId5" Type="http://schemas.openxmlformats.org/officeDocument/2006/relationships/image" Target="../media/image9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57.gif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54.gif"/><Relationship Id="rId4" Type="http://schemas.openxmlformats.org/officeDocument/2006/relationships/image" Target="../media/image50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54.gif"/><Relationship Id="rId4" Type="http://schemas.openxmlformats.org/officeDocument/2006/relationships/image" Target="../media/image50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52.gif"/><Relationship Id="rId4" Type="http://schemas.openxmlformats.org/officeDocument/2006/relationships/image" Target="../media/image50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58.gif"/><Relationship Id="rId4" Type="http://schemas.openxmlformats.org/officeDocument/2006/relationships/image" Target="../media/image56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51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24100" y="1061625"/>
            <a:ext cx="4375300" cy="437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339575" y="-267500"/>
            <a:ext cx="5411000" cy="541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04525" y="3180875"/>
            <a:ext cx="4572000" cy="257175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/>
          <p:nvPr/>
        </p:nvSpPr>
        <p:spPr>
          <a:xfrm>
            <a:off x="3134050" y="2"/>
            <a:ext cx="3700623" cy="2202577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2857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FF0000"/>
                </a:solidFill>
                <a:latin typeface="Chicle"/>
              </a:rPr>
              <a:t>Green Eggs </a:t>
            </a:r>
            <a:br>
              <a:rPr b="0" i="0">
                <a:ln cap="flat" cmpd="sng" w="2857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FF0000"/>
                </a:solidFill>
                <a:latin typeface="Chicle"/>
              </a:rPr>
            </a:br>
            <a:r>
              <a:rPr b="0" i="0">
                <a:ln cap="flat" cmpd="sng" w="2857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FF0000"/>
                </a:solidFill>
                <a:latin typeface="Chicle"/>
              </a:rPr>
              <a:t>and Ham</a:t>
            </a:r>
          </a:p>
        </p:txBody>
      </p:sp>
      <p:sp>
        <p:nvSpPr>
          <p:cNvPr id="58" name="Google Shape;58;p13"/>
          <p:cNvSpPr/>
          <p:nvPr/>
        </p:nvSpPr>
        <p:spPr>
          <a:xfrm>
            <a:off x="3134050" y="2744456"/>
            <a:ext cx="3347777" cy="52695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2857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FF0000"/>
                </a:solidFill>
                <a:latin typeface="Chicle"/>
              </a:rPr>
              <a:t>By: Dr. Seuss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FF"/>
        </a:soli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1100" y="472400"/>
            <a:ext cx="4432900" cy="4519475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/>
          <p:nvPr/>
        </p:nvSpPr>
        <p:spPr>
          <a:xfrm>
            <a:off x="370350" y="229675"/>
            <a:ext cx="4494900" cy="3012000"/>
          </a:xfrm>
          <a:prstGeom prst="wedgeRoundRectCallout">
            <a:avLst>
              <a:gd fmla="val 60739" name="adj1"/>
              <a:gd fmla="val 22614" name="adj2"/>
              <a:gd fmla="val 0" name="adj3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hanga One"/>
                <a:ea typeface="Changa One"/>
                <a:cs typeface="Changa One"/>
                <a:sym typeface="Changa One"/>
              </a:rPr>
              <a:t>I am Sam - Sam I Am…</a:t>
            </a:r>
            <a:endParaRPr sz="24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hanga One"/>
                <a:ea typeface="Changa One"/>
                <a:cs typeface="Changa One"/>
                <a:sym typeface="Changa One"/>
              </a:rPr>
              <a:t>And I need your help with a plan. </a:t>
            </a:r>
            <a:endParaRPr sz="24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hanga One"/>
                <a:ea typeface="Changa One"/>
                <a:cs typeface="Changa One"/>
                <a:sym typeface="Changa One"/>
              </a:rPr>
              <a:t>I am going to check your brain</a:t>
            </a:r>
            <a:endParaRPr sz="24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hanga One"/>
                <a:ea typeface="Changa One"/>
                <a:cs typeface="Changa One"/>
                <a:sym typeface="Changa One"/>
              </a:rPr>
              <a:t>To see the information </a:t>
            </a:r>
            <a:endParaRPr sz="24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hanga One"/>
                <a:ea typeface="Changa One"/>
                <a:cs typeface="Changa One"/>
                <a:sym typeface="Changa One"/>
              </a:rPr>
              <a:t>you retain.</a:t>
            </a:r>
            <a:endParaRPr sz="2400">
              <a:latin typeface="Changa One"/>
              <a:ea typeface="Changa One"/>
              <a:cs typeface="Changa One"/>
              <a:sym typeface="Changa One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8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8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9900"/>
        </a:solid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08045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336875" y="312012"/>
            <a:ext cx="4432900" cy="4519475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5"/>
          <p:cNvSpPr/>
          <p:nvPr/>
        </p:nvSpPr>
        <p:spPr>
          <a:xfrm>
            <a:off x="4510125" y="244775"/>
            <a:ext cx="4193100" cy="3454200"/>
          </a:xfrm>
          <a:prstGeom prst="wedgeRoundRectCallout">
            <a:avLst>
              <a:gd fmla="val -61511" name="adj1"/>
              <a:gd fmla="val 11134" name="adj2"/>
              <a:gd fmla="val 0" name="adj3"/>
            </a:avLst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hanga One"/>
                <a:ea typeface="Changa One"/>
                <a:cs typeface="Changa One"/>
                <a:sym typeface="Changa One"/>
              </a:rPr>
              <a:t>Today, we will take some time</a:t>
            </a:r>
            <a:endParaRPr sz="24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hanga One"/>
                <a:ea typeface="Changa One"/>
                <a:cs typeface="Changa One"/>
                <a:sym typeface="Changa One"/>
              </a:rPr>
              <a:t>I will read and you will rhyme. </a:t>
            </a:r>
            <a:endParaRPr sz="24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hanga One"/>
                <a:ea typeface="Changa One"/>
                <a:cs typeface="Changa One"/>
                <a:sym typeface="Changa One"/>
              </a:rPr>
              <a:t>I will read a story part, </a:t>
            </a:r>
            <a:endParaRPr sz="24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hanga One"/>
                <a:ea typeface="Changa One"/>
                <a:cs typeface="Changa One"/>
                <a:sym typeface="Changa One"/>
              </a:rPr>
              <a:t>And you will say the rhyme by heart! </a:t>
            </a:r>
            <a:endParaRPr sz="2400">
              <a:latin typeface="Changa One"/>
              <a:ea typeface="Changa One"/>
              <a:cs typeface="Changa One"/>
              <a:sym typeface="Changa One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9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9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0000"/>
        </a:soli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/>
          <p:nvPr/>
        </p:nvSpPr>
        <p:spPr>
          <a:xfrm>
            <a:off x="4117950" y="350350"/>
            <a:ext cx="4464600" cy="1357500"/>
          </a:xfrm>
          <a:prstGeom prst="wedgeRoundRectCallout">
            <a:avLst>
              <a:gd fmla="val -79731" name="adj1"/>
              <a:gd fmla="val 61112" name="adj2"/>
              <a:gd fmla="val 0" name="adj3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Changa One"/>
                <a:ea typeface="Changa One"/>
                <a:cs typeface="Changa One"/>
                <a:sym typeface="Changa One"/>
              </a:rPr>
              <a:t>I am Sam.</a:t>
            </a:r>
            <a:endParaRPr sz="4800">
              <a:latin typeface="Changa One"/>
              <a:ea typeface="Changa One"/>
              <a:cs typeface="Changa One"/>
              <a:sym typeface="Changa One"/>
            </a:endParaRPr>
          </a:p>
        </p:txBody>
      </p:sp>
      <p:sp>
        <p:nvSpPr>
          <p:cNvPr id="77" name="Google Shape;77;p16"/>
          <p:cNvSpPr/>
          <p:nvPr/>
        </p:nvSpPr>
        <p:spPr>
          <a:xfrm>
            <a:off x="4572000" y="3082050"/>
            <a:ext cx="4464600" cy="1357500"/>
          </a:xfrm>
          <a:prstGeom prst="wedgeRoundRectCallout">
            <a:avLst>
              <a:gd fmla="val -94293" name="adj1"/>
              <a:gd fmla="val -100116" name="adj2"/>
              <a:gd fmla="val 0" name="adj3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Changa One"/>
                <a:ea typeface="Changa One"/>
                <a:cs typeface="Changa One"/>
                <a:sym typeface="Changa One"/>
              </a:rPr>
              <a:t>Sam I </a:t>
            </a:r>
            <a:r>
              <a:rPr lang="en" sz="4800">
                <a:latin typeface="Didact Gothic"/>
                <a:ea typeface="Didact Gothic"/>
                <a:cs typeface="Didact Gothic"/>
                <a:sym typeface="Didact Gothic"/>
              </a:rPr>
              <a:t>____.</a:t>
            </a:r>
            <a:endParaRPr sz="48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78" name="Google Shape;7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76200"/>
            <a:ext cx="5026498" cy="49911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6"/>
          <p:cNvSpPr txBox="1"/>
          <p:nvPr/>
        </p:nvSpPr>
        <p:spPr>
          <a:xfrm>
            <a:off x="7029075" y="3291650"/>
            <a:ext cx="12369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0000"/>
                </a:solidFill>
                <a:latin typeface="Changa One"/>
                <a:ea typeface="Changa One"/>
                <a:cs typeface="Changa One"/>
                <a:sym typeface="Changa One"/>
              </a:rPr>
              <a:t>am</a:t>
            </a:r>
            <a:endParaRPr sz="4800">
              <a:solidFill>
                <a:srgbClr val="FF0000"/>
              </a:solidFill>
              <a:latin typeface="Changa One"/>
              <a:ea typeface="Changa One"/>
              <a:cs typeface="Changa One"/>
              <a:sym typeface="Changa One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966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11925"/>
            <a:ext cx="9144000" cy="5005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7"/>
          <p:cNvPicPr preferRelativeResize="0"/>
          <p:nvPr/>
        </p:nvPicPr>
        <p:blipFill rotWithShape="1">
          <a:blip r:embed="rId4">
            <a:alphaModFix/>
          </a:blip>
          <a:srcRect b="6305" l="0" r="25716" t="0"/>
          <a:stretch/>
        </p:blipFill>
        <p:spPr>
          <a:xfrm>
            <a:off x="5855650" y="49025"/>
            <a:ext cx="3288350" cy="504545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7"/>
          <p:cNvSpPr/>
          <p:nvPr/>
        </p:nvSpPr>
        <p:spPr>
          <a:xfrm>
            <a:off x="5762050" y="2695150"/>
            <a:ext cx="256500" cy="1010700"/>
          </a:xfrm>
          <a:prstGeom prst="ellipse">
            <a:avLst/>
          </a:prstGeom>
          <a:solidFill>
            <a:srgbClr val="F4CCCC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7"/>
          <p:cNvSpPr/>
          <p:nvPr/>
        </p:nvSpPr>
        <p:spPr>
          <a:xfrm>
            <a:off x="769400" y="508050"/>
            <a:ext cx="4992600" cy="2307900"/>
          </a:xfrm>
          <a:prstGeom prst="wedgeRoundRectCallout">
            <a:avLst>
              <a:gd fmla="val 64503" name="adj1"/>
              <a:gd fmla="val 17317" name="adj2"/>
              <a:gd fmla="val 0" name="adj3"/>
            </a:avLst>
          </a:prstGeom>
          <a:solidFill>
            <a:schemeClr val="lt1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Changa One"/>
                <a:ea typeface="Changa One"/>
                <a:cs typeface="Changa One"/>
                <a:sym typeface="Changa One"/>
              </a:rPr>
              <a:t>That Sam -I -Am!</a:t>
            </a:r>
            <a:endParaRPr sz="36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Changa One"/>
                <a:ea typeface="Changa One"/>
                <a:cs typeface="Changa One"/>
                <a:sym typeface="Changa One"/>
              </a:rPr>
              <a:t>That Sam- I -Am! </a:t>
            </a:r>
            <a:endParaRPr sz="36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Changa One"/>
                <a:ea typeface="Changa One"/>
                <a:cs typeface="Changa One"/>
                <a:sym typeface="Changa One"/>
              </a:rPr>
              <a:t>I do not like that</a:t>
            </a:r>
            <a:endParaRPr sz="36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Changa One"/>
                <a:ea typeface="Changa One"/>
                <a:cs typeface="Changa One"/>
                <a:sym typeface="Changa One"/>
              </a:rPr>
              <a:t>Sam -I - </a:t>
            </a:r>
            <a:r>
              <a:rPr lang="en" sz="3600">
                <a:latin typeface="Didact Gothic"/>
                <a:ea typeface="Didact Gothic"/>
                <a:cs typeface="Didact Gothic"/>
                <a:sym typeface="Didact Gothic"/>
              </a:rPr>
              <a:t>_____</a:t>
            </a:r>
            <a:r>
              <a:rPr lang="en" sz="3600">
                <a:latin typeface="Changa One"/>
                <a:ea typeface="Changa One"/>
                <a:cs typeface="Changa One"/>
                <a:sym typeface="Changa One"/>
              </a:rPr>
              <a:t>!</a:t>
            </a:r>
            <a:endParaRPr sz="3600">
              <a:latin typeface="Changa One"/>
              <a:ea typeface="Changa One"/>
              <a:cs typeface="Changa One"/>
              <a:sym typeface="Changa One"/>
            </a:endParaRPr>
          </a:p>
        </p:txBody>
      </p:sp>
      <p:sp>
        <p:nvSpPr>
          <p:cNvPr id="88" name="Google Shape;88;p17"/>
          <p:cNvSpPr txBox="1"/>
          <p:nvPr/>
        </p:nvSpPr>
        <p:spPr>
          <a:xfrm>
            <a:off x="3454275" y="2077050"/>
            <a:ext cx="1025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0000"/>
                </a:solidFill>
                <a:latin typeface="Changa One"/>
                <a:ea typeface="Changa One"/>
                <a:cs typeface="Changa One"/>
                <a:sym typeface="Changa One"/>
              </a:rPr>
              <a:t>am</a:t>
            </a:r>
            <a:endParaRPr sz="3600">
              <a:solidFill>
                <a:srgbClr val="FF0000"/>
              </a:solidFill>
              <a:latin typeface="Changa One"/>
              <a:ea typeface="Changa One"/>
              <a:cs typeface="Changa One"/>
              <a:sym typeface="Changa One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o You Like Green Eggs and Ham? — The Art of Dr. Seuss Collection,  Published by Chaseart Companies" id="93" name="Google Shape;9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86015" y="0"/>
            <a:ext cx="665798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8"/>
          <p:cNvSpPr/>
          <p:nvPr/>
        </p:nvSpPr>
        <p:spPr>
          <a:xfrm>
            <a:off x="256550" y="218575"/>
            <a:ext cx="5852400" cy="1610100"/>
          </a:xfrm>
          <a:prstGeom prst="wedgeRoundRectCallout">
            <a:avLst>
              <a:gd fmla="val 7279" name="adj1"/>
              <a:gd fmla="val 76111" name="adj2"/>
              <a:gd fmla="val 0" name="adj3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Changa One"/>
                <a:ea typeface="Changa One"/>
                <a:cs typeface="Changa One"/>
                <a:sym typeface="Changa One"/>
              </a:rPr>
              <a:t>Do you like </a:t>
            </a:r>
            <a:endParaRPr sz="36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Changa One"/>
                <a:ea typeface="Changa One"/>
                <a:cs typeface="Changa One"/>
                <a:sym typeface="Changa One"/>
              </a:rPr>
              <a:t>g</a:t>
            </a:r>
            <a:r>
              <a:rPr lang="en" sz="3600">
                <a:latin typeface="Changa One"/>
                <a:ea typeface="Changa One"/>
                <a:cs typeface="Changa One"/>
                <a:sym typeface="Changa One"/>
              </a:rPr>
              <a:t>reen eggs and </a:t>
            </a:r>
            <a:r>
              <a:rPr lang="en" sz="3600">
                <a:latin typeface="Didact Gothic"/>
                <a:ea typeface="Didact Gothic"/>
                <a:cs typeface="Didact Gothic"/>
                <a:sym typeface="Didact Gothic"/>
              </a:rPr>
              <a:t>________ </a:t>
            </a:r>
            <a:r>
              <a:rPr lang="en" sz="3600">
                <a:latin typeface="Changa One"/>
                <a:ea typeface="Changa One"/>
                <a:cs typeface="Changa One"/>
                <a:sym typeface="Changa One"/>
              </a:rPr>
              <a:t>?</a:t>
            </a:r>
            <a:endParaRPr sz="3600">
              <a:latin typeface="Changa One"/>
              <a:ea typeface="Changa One"/>
              <a:cs typeface="Changa One"/>
              <a:sym typeface="Changa One"/>
            </a:endParaRPr>
          </a:p>
        </p:txBody>
      </p:sp>
      <p:sp>
        <p:nvSpPr>
          <p:cNvPr id="95" name="Google Shape;95;p18"/>
          <p:cNvSpPr txBox="1"/>
          <p:nvPr/>
        </p:nvSpPr>
        <p:spPr>
          <a:xfrm>
            <a:off x="332000" y="2064400"/>
            <a:ext cx="1583700" cy="6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0000"/>
                </a:solidFill>
                <a:latin typeface="Changa One"/>
                <a:ea typeface="Changa One"/>
                <a:cs typeface="Changa One"/>
                <a:sym typeface="Changa One"/>
              </a:rPr>
              <a:t>jam</a:t>
            </a:r>
            <a:endParaRPr sz="3600">
              <a:solidFill>
                <a:srgbClr val="FF0000"/>
              </a:solidFill>
              <a:latin typeface="Changa One"/>
              <a:ea typeface="Changa One"/>
              <a:cs typeface="Changa One"/>
              <a:sym typeface="Changa One"/>
            </a:endParaRPr>
          </a:p>
        </p:txBody>
      </p:sp>
      <p:sp>
        <p:nvSpPr>
          <p:cNvPr id="96" name="Google Shape;96;p18"/>
          <p:cNvSpPr txBox="1"/>
          <p:nvPr/>
        </p:nvSpPr>
        <p:spPr>
          <a:xfrm>
            <a:off x="332000" y="2922625"/>
            <a:ext cx="1583700" cy="6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0000"/>
                </a:solidFill>
                <a:latin typeface="Changa One"/>
                <a:ea typeface="Changa One"/>
                <a:cs typeface="Changa One"/>
                <a:sym typeface="Changa One"/>
              </a:rPr>
              <a:t>ham</a:t>
            </a:r>
            <a:endParaRPr sz="3600">
              <a:solidFill>
                <a:srgbClr val="FF0000"/>
              </a:solidFill>
              <a:latin typeface="Changa One"/>
              <a:ea typeface="Changa One"/>
              <a:cs typeface="Changa One"/>
              <a:sym typeface="Changa One"/>
            </a:endParaRPr>
          </a:p>
        </p:txBody>
      </p:sp>
      <p:sp>
        <p:nvSpPr>
          <p:cNvPr id="97" name="Google Shape;97;p18"/>
          <p:cNvSpPr txBox="1"/>
          <p:nvPr/>
        </p:nvSpPr>
        <p:spPr>
          <a:xfrm>
            <a:off x="332000" y="3651325"/>
            <a:ext cx="1583700" cy="6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0000"/>
                </a:solidFill>
                <a:latin typeface="Changa One"/>
                <a:ea typeface="Changa One"/>
                <a:cs typeface="Changa One"/>
                <a:sym typeface="Changa One"/>
              </a:rPr>
              <a:t>spam</a:t>
            </a:r>
            <a:endParaRPr sz="3600">
              <a:solidFill>
                <a:srgbClr val="FF0000"/>
              </a:solidFill>
              <a:latin typeface="Changa One"/>
              <a:ea typeface="Changa One"/>
              <a:cs typeface="Changa One"/>
              <a:sym typeface="Changa One"/>
            </a:endParaRPr>
          </a:p>
        </p:txBody>
      </p:sp>
      <p:sp>
        <p:nvSpPr>
          <p:cNvPr id="98" name="Google Shape;98;p18"/>
          <p:cNvSpPr txBox="1"/>
          <p:nvPr/>
        </p:nvSpPr>
        <p:spPr>
          <a:xfrm>
            <a:off x="3650375" y="908450"/>
            <a:ext cx="1583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0000"/>
                </a:solidFill>
                <a:latin typeface="Changa One"/>
                <a:ea typeface="Changa One"/>
                <a:cs typeface="Changa One"/>
                <a:sym typeface="Changa One"/>
              </a:rPr>
              <a:t>ham</a:t>
            </a:r>
            <a:endParaRPr sz="3600">
              <a:solidFill>
                <a:srgbClr val="FF0000"/>
              </a:solidFill>
              <a:latin typeface="Changa One"/>
              <a:ea typeface="Changa One"/>
              <a:cs typeface="Changa One"/>
              <a:sym typeface="Changa One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9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90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90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3C47D"/>
        </a:solid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25597" y="76200"/>
            <a:ext cx="2718403" cy="506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97850" y="1883575"/>
            <a:ext cx="4689475" cy="3259925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9"/>
          <p:cNvSpPr/>
          <p:nvPr/>
        </p:nvSpPr>
        <p:spPr>
          <a:xfrm>
            <a:off x="1523575" y="165925"/>
            <a:ext cx="5792100" cy="1809900"/>
          </a:xfrm>
          <a:prstGeom prst="wedgeRoundRectCallout">
            <a:avLst>
              <a:gd fmla="val 52176" name="adj1"/>
              <a:gd fmla="val 83343" name="adj2"/>
              <a:gd fmla="val 0" name="adj3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I do not like them,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Sam - I- am. 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I do not like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g</a:t>
            </a: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reen eggs and ham. 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latin typeface="Changa One"/>
              <a:ea typeface="Changa One"/>
              <a:cs typeface="Changa One"/>
              <a:sym typeface="Changa One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D9EEB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029100"/>
            <a:ext cx="3115775" cy="4038975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0"/>
          <p:cNvSpPr/>
          <p:nvPr/>
        </p:nvSpPr>
        <p:spPr>
          <a:xfrm>
            <a:off x="543150" y="229700"/>
            <a:ext cx="7421100" cy="1312200"/>
          </a:xfrm>
          <a:prstGeom prst="wedgeRoundRectCallout">
            <a:avLst>
              <a:gd fmla="val -55430" name="adj1"/>
              <a:gd fmla="val 36212" name="adj2"/>
              <a:gd fmla="val 0" name="adj3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Changa One"/>
                <a:ea typeface="Changa One"/>
                <a:cs typeface="Changa One"/>
                <a:sym typeface="Changa One"/>
              </a:rPr>
              <a:t>Would you like them here or there?</a:t>
            </a:r>
            <a:endParaRPr sz="3600">
              <a:latin typeface="Changa One"/>
              <a:ea typeface="Changa One"/>
              <a:cs typeface="Changa One"/>
              <a:sym typeface="Changa One"/>
            </a:endParaRPr>
          </a:p>
        </p:txBody>
      </p:sp>
      <p:pic>
        <p:nvPicPr>
          <p:cNvPr id="113" name="Google Shape;113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5716800" y="1266600"/>
            <a:ext cx="3531025" cy="38769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0"/>
          <p:cNvSpPr/>
          <p:nvPr/>
        </p:nvSpPr>
        <p:spPr>
          <a:xfrm>
            <a:off x="2338075" y="2929675"/>
            <a:ext cx="2126700" cy="11010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Baloo Bhaijaan"/>
                <a:ea typeface="Baloo Bhaijaan"/>
                <a:cs typeface="Baloo Bhaijaan"/>
                <a:sym typeface="Baloo Bhaijaan"/>
              </a:rPr>
              <a:t>    here</a:t>
            </a:r>
            <a:endParaRPr sz="3600">
              <a:latin typeface="Baloo Bhaijaan"/>
              <a:ea typeface="Baloo Bhaijaan"/>
              <a:cs typeface="Baloo Bhaijaan"/>
              <a:sym typeface="Baloo Bhaijaan"/>
            </a:endParaRPr>
          </a:p>
        </p:txBody>
      </p:sp>
      <p:sp>
        <p:nvSpPr>
          <p:cNvPr id="115" name="Google Shape;115;p20"/>
          <p:cNvSpPr/>
          <p:nvPr/>
        </p:nvSpPr>
        <p:spPr>
          <a:xfrm flipH="1">
            <a:off x="4798250" y="3816250"/>
            <a:ext cx="2126700" cy="11010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Baloo Bhaijaan"/>
                <a:ea typeface="Baloo Bhaijaan"/>
                <a:cs typeface="Baloo Bhaijaan"/>
                <a:sym typeface="Baloo Bhaijaan"/>
              </a:rPr>
              <a:t>    there</a:t>
            </a:r>
            <a:endParaRPr sz="3600">
              <a:latin typeface="Baloo Bhaijaan"/>
              <a:ea typeface="Baloo Bhaijaan"/>
              <a:cs typeface="Baloo Bhaijaan"/>
              <a:sym typeface="Baloo Bhaija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FF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21"/>
          <p:cNvPicPr preferRelativeResize="0"/>
          <p:nvPr/>
        </p:nvPicPr>
        <p:blipFill rotWithShape="1">
          <a:blip r:embed="rId3">
            <a:alphaModFix/>
          </a:blip>
          <a:srcRect b="40337" l="0" r="0" t="0"/>
          <a:stretch/>
        </p:blipFill>
        <p:spPr>
          <a:xfrm>
            <a:off x="-1687800" y="152400"/>
            <a:ext cx="5958334" cy="49911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1"/>
          <p:cNvSpPr/>
          <p:nvPr/>
        </p:nvSpPr>
        <p:spPr>
          <a:xfrm>
            <a:off x="4298950" y="320175"/>
            <a:ext cx="4555200" cy="2251500"/>
          </a:xfrm>
          <a:prstGeom prst="wedgeRoundRectCallout">
            <a:avLst>
              <a:gd fmla="val -59934" name="adj1"/>
              <a:gd fmla="val 40998" name="adj2"/>
              <a:gd fmla="val 0" name="adj3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I  would not like them 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h</a:t>
            </a: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ere or there,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I would not like them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Didact Gothic"/>
                <a:ea typeface="Didact Gothic"/>
                <a:cs typeface="Didact Gothic"/>
                <a:sym typeface="Didact Gothic"/>
              </a:rPr>
              <a:t>________________</a:t>
            </a: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!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</p:txBody>
      </p:sp>
      <p:sp>
        <p:nvSpPr>
          <p:cNvPr id="122" name="Google Shape;122;p21"/>
          <p:cNvSpPr txBox="1"/>
          <p:nvPr/>
        </p:nvSpPr>
        <p:spPr>
          <a:xfrm>
            <a:off x="5196400" y="1828525"/>
            <a:ext cx="2760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0000"/>
                </a:solidFill>
                <a:latin typeface="Changa One"/>
                <a:ea typeface="Changa One"/>
                <a:cs typeface="Changa One"/>
                <a:sym typeface="Changa One"/>
              </a:rPr>
              <a:t>anywhere</a:t>
            </a:r>
            <a:endParaRPr sz="3000">
              <a:solidFill>
                <a:srgbClr val="FF0000"/>
              </a:solidFill>
              <a:latin typeface="Changa One"/>
              <a:ea typeface="Changa One"/>
              <a:cs typeface="Changa One"/>
              <a:sym typeface="Changa One"/>
            </a:endParaRPr>
          </a:p>
        </p:txBody>
      </p:sp>
      <p:sp>
        <p:nvSpPr>
          <p:cNvPr id="123" name="Google Shape;123;p21"/>
          <p:cNvSpPr txBox="1"/>
          <p:nvPr/>
        </p:nvSpPr>
        <p:spPr>
          <a:xfrm>
            <a:off x="5559975" y="4333975"/>
            <a:ext cx="2760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0000"/>
                </a:solidFill>
                <a:latin typeface="Changa One"/>
                <a:ea typeface="Changa One"/>
                <a:cs typeface="Changa One"/>
                <a:sym typeface="Changa One"/>
              </a:rPr>
              <a:t>anywhere</a:t>
            </a:r>
            <a:endParaRPr sz="3000">
              <a:solidFill>
                <a:srgbClr val="FF0000"/>
              </a:solidFill>
              <a:latin typeface="Changa One"/>
              <a:ea typeface="Changa One"/>
              <a:cs typeface="Changa One"/>
              <a:sym typeface="Changa One"/>
            </a:endParaRPr>
          </a:p>
        </p:txBody>
      </p:sp>
      <p:sp>
        <p:nvSpPr>
          <p:cNvPr id="124" name="Google Shape;124;p21"/>
          <p:cNvSpPr txBox="1"/>
          <p:nvPr/>
        </p:nvSpPr>
        <p:spPr>
          <a:xfrm>
            <a:off x="5559975" y="3634400"/>
            <a:ext cx="2760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0000"/>
                </a:solidFill>
                <a:latin typeface="Changa One"/>
                <a:ea typeface="Changa One"/>
                <a:cs typeface="Changa One"/>
                <a:sym typeface="Changa One"/>
              </a:rPr>
              <a:t>in my hair</a:t>
            </a:r>
            <a:endParaRPr sz="3000">
              <a:solidFill>
                <a:srgbClr val="FF0000"/>
              </a:solidFill>
              <a:latin typeface="Changa One"/>
              <a:ea typeface="Changa One"/>
              <a:cs typeface="Changa One"/>
              <a:sym typeface="Changa One"/>
            </a:endParaRPr>
          </a:p>
        </p:txBody>
      </p:sp>
      <p:sp>
        <p:nvSpPr>
          <p:cNvPr id="125" name="Google Shape;125;p21"/>
          <p:cNvSpPr txBox="1"/>
          <p:nvPr/>
        </p:nvSpPr>
        <p:spPr>
          <a:xfrm>
            <a:off x="5559975" y="2934825"/>
            <a:ext cx="2760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0000"/>
                </a:solidFill>
                <a:latin typeface="Changa One"/>
                <a:ea typeface="Changa One"/>
                <a:cs typeface="Changa One"/>
                <a:sym typeface="Changa One"/>
              </a:rPr>
              <a:t>in a chair</a:t>
            </a:r>
            <a:endParaRPr sz="3000">
              <a:solidFill>
                <a:srgbClr val="FF0000"/>
              </a:solidFill>
              <a:latin typeface="Changa One"/>
              <a:ea typeface="Changa One"/>
              <a:cs typeface="Changa One"/>
              <a:sym typeface="Changa One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9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90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90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FF"/>
        </a:soli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2"/>
          <p:cNvPicPr preferRelativeResize="0"/>
          <p:nvPr/>
        </p:nvPicPr>
        <p:blipFill rotWithShape="1">
          <a:blip r:embed="rId4">
            <a:alphaModFix/>
          </a:blip>
          <a:srcRect b="40337" l="0" r="0" t="0"/>
          <a:stretch/>
        </p:blipFill>
        <p:spPr>
          <a:xfrm flipH="1">
            <a:off x="4737925" y="152400"/>
            <a:ext cx="5958334" cy="49911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2"/>
          <p:cNvSpPr/>
          <p:nvPr/>
        </p:nvSpPr>
        <p:spPr>
          <a:xfrm>
            <a:off x="271650" y="712350"/>
            <a:ext cx="4555200" cy="2251500"/>
          </a:xfrm>
          <a:prstGeom prst="wedgeRoundRectCallout">
            <a:avLst>
              <a:gd fmla="val 54968" name="adj1"/>
              <a:gd fmla="val 37092" name="adj2"/>
              <a:gd fmla="val 0" name="adj3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I  do not like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g</a:t>
            </a: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reen eggs and ham. 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I do not like them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Sam - I - am! 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0"/>
            <a:ext cx="543872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3"/>
          <p:cNvSpPr/>
          <p:nvPr/>
        </p:nvSpPr>
        <p:spPr>
          <a:xfrm rot="-247766">
            <a:off x="3239279" y="3264186"/>
            <a:ext cx="670741" cy="1161299"/>
          </a:xfrm>
          <a:prstGeom prst="roundRect">
            <a:avLst>
              <a:gd fmla="val 16667" name="adj"/>
            </a:avLst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23"/>
          <p:cNvSpPr/>
          <p:nvPr/>
        </p:nvSpPr>
        <p:spPr>
          <a:xfrm>
            <a:off x="5535800" y="109025"/>
            <a:ext cx="3423900" cy="3132600"/>
          </a:xfrm>
          <a:prstGeom prst="wedgeRoundRectCallout">
            <a:avLst>
              <a:gd fmla="val -115200" name="adj1"/>
              <a:gd fmla="val 27094" name="adj2"/>
              <a:gd fmla="val 0" name="adj3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Would you like them in a house? 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Would you like them with a 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Didact Gothic"/>
                <a:ea typeface="Didact Gothic"/>
                <a:cs typeface="Didact Gothic"/>
                <a:sym typeface="Didact Gothic"/>
              </a:rPr>
              <a:t>_____________</a:t>
            </a: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?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</p:txBody>
      </p:sp>
      <p:sp>
        <p:nvSpPr>
          <p:cNvPr id="140" name="Google Shape;140;p23"/>
          <p:cNvSpPr txBox="1"/>
          <p:nvPr/>
        </p:nvSpPr>
        <p:spPr>
          <a:xfrm>
            <a:off x="4851050" y="3467150"/>
            <a:ext cx="2102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0000"/>
                </a:solidFill>
                <a:latin typeface="Changa One"/>
                <a:ea typeface="Changa One"/>
                <a:cs typeface="Changa One"/>
                <a:sym typeface="Changa One"/>
              </a:rPr>
              <a:t>spouse</a:t>
            </a:r>
            <a:endParaRPr sz="3000">
              <a:solidFill>
                <a:srgbClr val="FF0000"/>
              </a:solidFill>
              <a:latin typeface="Changa One"/>
              <a:ea typeface="Changa One"/>
              <a:cs typeface="Changa One"/>
              <a:sym typeface="Changa One"/>
            </a:endParaRPr>
          </a:p>
        </p:txBody>
      </p:sp>
      <p:sp>
        <p:nvSpPr>
          <p:cNvPr id="141" name="Google Shape;141;p23"/>
          <p:cNvSpPr txBox="1"/>
          <p:nvPr/>
        </p:nvSpPr>
        <p:spPr>
          <a:xfrm>
            <a:off x="6857000" y="3467150"/>
            <a:ext cx="2102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0000"/>
                </a:solidFill>
                <a:latin typeface="Changa One"/>
                <a:ea typeface="Changa One"/>
                <a:cs typeface="Changa One"/>
                <a:sym typeface="Changa One"/>
              </a:rPr>
              <a:t>bl</a:t>
            </a:r>
            <a:r>
              <a:rPr lang="en" sz="3000">
                <a:solidFill>
                  <a:srgbClr val="FF0000"/>
                </a:solidFill>
                <a:latin typeface="Changa One"/>
                <a:ea typeface="Changa One"/>
                <a:cs typeface="Changa One"/>
                <a:sym typeface="Changa One"/>
              </a:rPr>
              <a:t>ouse</a:t>
            </a:r>
            <a:endParaRPr sz="3000">
              <a:solidFill>
                <a:srgbClr val="FF0000"/>
              </a:solidFill>
              <a:latin typeface="Changa One"/>
              <a:ea typeface="Changa One"/>
              <a:cs typeface="Changa One"/>
              <a:sym typeface="Changa One"/>
            </a:endParaRPr>
          </a:p>
        </p:txBody>
      </p:sp>
      <p:sp>
        <p:nvSpPr>
          <p:cNvPr id="142" name="Google Shape;142;p23"/>
          <p:cNvSpPr txBox="1"/>
          <p:nvPr/>
        </p:nvSpPr>
        <p:spPr>
          <a:xfrm>
            <a:off x="5998975" y="4268125"/>
            <a:ext cx="2102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0000"/>
                </a:solidFill>
                <a:latin typeface="Changa One"/>
                <a:ea typeface="Changa One"/>
                <a:cs typeface="Changa One"/>
                <a:sym typeface="Changa One"/>
              </a:rPr>
              <a:t>mouse</a:t>
            </a:r>
            <a:endParaRPr sz="3000">
              <a:solidFill>
                <a:srgbClr val="FF0000"/>
              </a:solidFill>
              <a:latin typeface="Changa One"/>
              <a:ea typeface="Changa One"/>
              <a:cs typeface="Changa One"/>
              <a:sym typeface="Changa One"/>
            </a:endParaRPr>
          </a:p>
        </p:txBody>
      </p:sp>
      <p:sp>
        <p:nvSpPr>
          <p:cNvPr id="143" name="Google Shape;143;p23"/>
          <p:cNvSpPr txBox="1"/>
          <p:nvPr/>
        </p:nvSpPr>
        <p:spPr>
          <a:xfrm>
            <a:off x="6229650" y="2100050"/>
            <a:ext cx="1991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0000"/>
                </a:solidFill>
                <a:latin typeface="Changa One"/>
                <a:ea typeface="Changa One"/>
                <a:cs typeface="Changa One"/>
                <a:sym typeface="Changa One"/>
              </a:rPr>
              <a:t>mouse</a:t>
            </a:r>
            <a:endParaRPr sz="3000">
              <a:solidFill>
                <a:srgbClr val="FF0000"/>
              </a:solidFill>
              <a:latin typeface="Changa One"/>
              <a:ea typeface="Changa One"/>
              <a:cs typeface="Changa One"/>
              <a:sym typeface="Changa One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9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900"/>
                            </p:stCondLst>
                            <p:childTnLst>
                              <p:par>
                                <p:cTn fill="hold" nodeType="after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66475" y="0"/>
            <a:ext cx="2677517" cy="49911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4"/>
          <p:cNvSpPr/>
          <p:nvPr/>
        </p:nvSpPr>
        <p:spPr>
          <a:xfrm>
            <a:off x="452625" y="259850"/>
            <a:ext cx="5762100" cy="4570200"/>
          </a:xfrm>
          <a:prstGeom prst="wedgeRoundRectCallout">
            <a:avLst>
              <a:gd fmla="val 68583" name="adj1"/>
              <a:gd fmla="val -10725" name="adj2"/>
              <a:gd fmla="val 0" name="adj3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I do not like them in a house.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I do not like them with a mouse.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I do not like them here or there.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I do not like them anywhere.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I do not like green eggs and ham.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I do not like them, Sam- I- am!  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reen Eggs and Ham | Baamboozle - Baamboozle | The Most Fun Classroom Games!" id="155" name="Google Shape;15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5"/>
          <p:cNvSpPr/>
          <p:nvPr/>
        </p:nvSpPr>
        <p:spPr>
          <a:xfrm>
            <a:off x="196225" y="395600"/>
            <a:ext cx="1553700" cy="3650100"/>
          </a:xfrm>
          <a:prstGeom prst="wedgeRoundRectCallout">
            <a:avLst>
              <a:gd fmla="val 58731" name="adj1"/>
              <a:gd fmla="val 15291" name="adj2"/>
              <a:gd fmla="val 0" name="adj3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Would you eat them in a 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Didact Gothic"/>
                <a:ea typeface="Didact Gothic"/>
                <a:cs typeface="Didact Gothic"/>
                <a:sym typeface="Didact Gothic"/>
              </a:rPr>
              <a:t>_____</a:t>
            </a: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?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</p:txBody>
      </p:sp>
      <p:sp>
        <p:nvSpPr>
          <p:cNvPr id="157" name="Google Shape;157;p25"/>
          <p:cNvSpPr/>
          <p:nvPr/>
        </p:nvSpPr>
        <p:spPr>
          <a:xfrm>
            <a:off x="2277750" y="3879900"/>
            <a:ext cx="3408900" cy="1131300"/>
          </a:xfrm>
          <a:prstGeom prst="wedgeRoundRectCallout">
            <a:avLst>
              <a:gd fmla="val -50000" name="adj1"/>
              <a:gd fmla="val -145308" name="adj2"/>
              <a:gd fmla="val 0" name="adj3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Would you eat them with a fox?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</p:txBody>
      </p:sp>
      <p:sp>
        <p:nvSpPr>
          <p:cNvPr id="158" name="Google Shape;158;p25"/>
          <p:cNvSpPr txBox="1"/>
          <p:nvPr/>
        </p:nvSpPr>
        <p:spPr>
          <a:xfrm>
            <a:off x="392300" y="2974900"/>
            <a:ext cx="905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0000"/>
                </a:solidFill>
                <a:latin typeface="Changa One"/>
                <a:ea typeface="Changa One"/>
                <a:cs typeface="Changa One"/>
                <a:sym typeface="Changa One"/>
              </a:rPr>
              <a:t>box</a:t>
            </a:r>
            <a:endParaRPr sz="3000">
              <a:solidFill>
                <a:srgbClr val="FF0000"/>
              </a:solidFill>
              <a:latin typeface="Changa One"/>
              <a:ea typeface="Changa One"/>
              <a:cs typeface="Changa One"/>
              <a:sym typeface="Changa One"/>
            </a:endParaRPr>
          </a:p>
        </p:txBody>
      </p:sp>
      <p:sp>
        <p:nvSpPr>
          <p:cNvPr id="159" name="Google Shape;159;p25"/>
          <p:cNvSpPr txBox="1"/>
          <p:nvPr/>
        </p:nvSpPr>
        <p:spPr>
          <a:xfrm>
            <a:off x="7679200" y="2202525"/>
            <a:ext cx="905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Changa One"/>
                <a:ea typeface="Changa One"/>
                <a:cs typeface="Changa One"/>
                <a:sym typeface="Changa One"/>
              </a:rPr>
              <a:t>box</a:t>
            </a:r>
            <a:endParaRPr sz="3000">
              <a:solidFill>
                <a:schemeClr val="lt1"/>
              </a:solidFill>
              <a:latin typeface="Changa One"/>
              <a:ea typeface="Changa One"/>
              <a:cs typeface="Changa One"/>
              <a:sym typeface="Changa One"/>
            </a:endParaRPr>
          </a:p>
        </p:txBody>
      </p:sp>
      <p:sp>
        <p:nvSpPr>
          <p:cNvPr id="160" name="Google Shape;160;p25"/>
          <p:cNvSpPr txBox="1"/>
          <p:nvPr/>
        </p:nvSpPr>
        <p:spPr>
          <a:xfrm>
            <a:off x="7612950" y="2974900"/>
            <a:ext cx="1158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Changa One"/>
                <a:ea typeface="Changa One"/>
                <a:cs typeface="Changa One"/>
                <a:sym typeface="Changa One"/>
              </a:rPr>
              <a:t>rock</a:t>
            </a:r>
            <a:endParaRPr sz="3000">
              <a:solidFill>
                <a:schemeClr val="lt1"/>
              </a:solidFill>
              <a:latin typeface="Changa One"/>
              <a:ea typeface="Changa One"/>
              <a:cs typeface="Changa One"/>
              <a:sym typeface="Changa One"/>
            </a:endParaRPr>
          </a:p>
        </p:txBody>
      </p:sp>
      <p:sp>
        <p:nvSpPr>
          <p:cNvPr id="161" name="Google Shape;161;p25"/>
          <p:cNvSpPr txBox="1"/>
          <p:nvPr/>
        </p:nvSpPr>
        <p:spPr>
          <a:xfrm>
            <a:off x="7612950" y="3747275"/>
            <a:ext cx="1158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Changa One"/>
                <a:ea typeface="Changa One"/>
                <a:cs typeface="Changa One"/>
                <a:sym typeface="Changa One"/>
              </a:rPr>
              <a:t>s</a:t>
            </a:r>
            <a:r>
              <a:rPr lang="en" sz="3000">
                <a:solidFill>
                  <a:srgbClr val="FFFFFF"/>
                </a:solidFill>
                <a:latin typeface="Changa One"/>
                <a:ea typeface="Changa One"/>
                <a:cs typeface="Changa One"/>
                <a:sym typeface="Changa One"/>
              </a:rPr>
              <a:t>ock</a:t>
            </a:r>
            <a:endParaRPr sz="3000">
              <a:solidFill>
                <a:srgbClr val="FFFFFF"/>
              </a:solidFill>
              <a:latin typeface="Changa One"/>
              <a:ea typeface="Changa One"/>
              <a:cs typeface="Changa One"/>
              <a:sym typeface="Changa One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90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6"/>
          <p:cNvPicPr preferRelativeResize="0"/>
          <p:nvPr/>
        </p:nvPicPr>
        <p:blipFill rotWithShape="1">
          <a:blip r:embed="rId4">
            <a:alphaModFix/>
          </a:blip>
          <a:srcRect b="53173" l="0" r="51394" t="4461"/>
          <a:stretch/>
        </p:blipFill>
        <p:spPr>
          <a:xfrm>
            <a:off x="-271500" y="2009550"/>
            <a:ext cx="2698100" cy="313395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6"/>
          <p:cNvSpPr/>
          <p:nvPr/>
        </p:nvSpPr>
        <p:spPr>
          <a:xfrm>
            <a:off x="2142000" y="199525"/>
            <a:ext cx="7002000" cy="4721100"/>
          </a:xfrm>
          <a:prstGeom prst="wedgeRoundRectCallout">
            <a:avLst>
              <a:gd fmla="val -58352" name="adj1"/>
              <a:gd fmla="val 28595" name="adj2"/>
              <a:gd fmla="val 0" name="adj3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Not in a box.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Not with a </a:t>
            </a:r>
            <a:r>
              <a:rPr lang="en" sz="3000">
                <a:latin typeface="Didact Gothic"/>
                <a:ea typeface="Didact Gothic"/>
                <a:cs typeface="Didact Gothic"/>
                <a:sym typeface="Didact Gothic"/>
              </a:rPr>
              <a:t>_______</a:t>
            </a: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.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Not in a </a:t>
            </a:r>
            <a:r>
              <a:rPr lang="en" sz="3000">
                <a:latin typeface="Didact Gothic"/>
                <a:ea typeface="Didact Gothic"/>
                <a:cs typeface="Didact Gothic"/>
                <a:sym typeface="Didact Gothic"/>
              </a:rPr>
              <a:t>__________</a:t>
            </a: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.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Not with a mouse.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I would not eat them here or </a:t>
            </a:r>
            <a:r>
              <a:rPr lang="en" sz="3000">
                <a:latin typeface="Didact Gothic"/>
                <a:ea typeface="Didact Gothic"/>
                <a:cs typeface="Didact Gothic"/>
                <a:sym typeface="Didact Gothic"/>
              </a:rPr>
              <a:t>_______</a:t>
            </a: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.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I would not eat them anywhere! 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I would not eat green eggs and </a:t>
            </a:r>
            <a:r>
              <a:rPr lang="en" sz="3000">
                <a:latin typeface="Didact Gothic"/>
                <a:ea typeface="Didact Gothic"/>
                <a:cs typeface="Didact Gothic"/>
                <a:sym typeface="Didact Gothic"/>
              </a:rPr>
              <a:t>_____</a:t>
            </a: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.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I do not like them, Sam-I-am! 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</p:txBody>
      </p:sp>
      <p:sp>
        <p:nvSpPr>
          <p:cNvPr id="169" name="Google Shape;169;p26"/>
          <p:cNvSpPr txBox="1"/>
          <p:nvPr/>
        </p:nvSpPr>
        <p:spPr>
          <a:xfrm>
            <a:off x="4283875" y="863200"/>
            <a:ext cx="10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0000"/>
                </a:solidFill>
                <a:latin typeface="Changa One"/>
                <a:ea typeface="Changa One"/>
                <a:cs typeface="Changa One"/>
                <a:sym typeface="Changa One"/>
              </a:rPr>
              <a:t>fox</a:t>
            </a:r>
            <a:endParaRPr sz="3000">
              <a:solidFill>
                <a:srgbClr val="FF0000"/>
              </a:solidFill>
              <a:latin typeface="Changa One"/>
              <a:ea typeface="Changa One"/>
              <a:cs typeface="Changa One"/>
              <a:sym typeface="Changa One"/>
            </a:endParaRPr>
          </a:p>
        </p:txBody>
      </p:sp>
      <p:sp>
        <p:nvSpPr>
          <p:cNvPr id="170" name="Google Shape;170;p26"/>
          <p:cNvSpPr txBox="1"/>
          <p:nvPr/>
        </p:nvSpPr>
        <p:spPr>
          <a:xfrm>
            <a:off x="3743250" y="1302700"/>
            <a:ext cx="16575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0000"/>
                </a:solidFill>
                <a:latin typeface="Changa One"/>
                <a:ea typeface="Changa One"/>
                <a:cs typeface="Changa One"/>
                <a:sym typeface="Changa One"/>
              </a:rPr>
              <a:t>house</a:t>
            </a:r>
            <a:endParaRPr sz="3000">
              <a:solidFill>
                <a:srgbClr val="FF0000"/>
              </a:solidFill>
              <a:latin typeface="Changa One"/>
              <a:ea typeface="Changa One"/>
              <a:cs typeface="Changa One"/>
              <a:sym typeface="Changa One"/>
            </a:endParaRPr>
          </a:p>
        </p:txBody>
      </p:sp>
      <p:sp>
        <p:nvSpPr>
          <p:cNvPr id="171" name="Google Shape;171;p26"/>
          <p:cNvSpPr txBox="1"/>
          <p:nvPr/>
        </p:nvSpPr>
        <p:spPr>
          <a:xfrm>
            <a:off x="7062350" y="2236825"/>
            <a:ext cx="16575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0000"/>
                </a:solidFill>
                <a:latin typeface="Changa One"/>
                <a:ea typeface="Changa One"/>
                <a:cs typeface="Changa One"/>
                <a:sym typeface="Changa One"/>
              </a:rPr>
              <a:t>there</a:t>
            </a:r>
            <a:endParaRPr sz="3000">
              <a:solidFill>
                <a:srgbClr val="FF0000"/>
              </a:solidFill>
              <a:latin typeface="Changa One"/>
              <a:ea typeface="Changa One"/>
              <a:cs typeface="Changa One"/>
              <a:sym typeface="Changa One"/>
            </a:endParaRPr>
          </a:p>
        </p:txBody>
      </p:sp>
      <p:sp>
        <p:nvSpPr>
          <p:cNvPr id="172" name="Google Shape;172;p26"/>
          <p:cNvSpPr txBox="1"/>
          <p:nvPr/>
        </p:nvSpPr>
        <p:spPr>
          <a:xfrm>
            <a:off x="7742750" y="3158500"/>
            <a:ext cx="977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0000"/>
                </a:solidFill>
                <a:latin typeface="Changa One"/>
                <a:ea typeface="Changa One"/>
                <a:cs typeface="Changa One"/>
                <a:sym typeface="Changa One"/>
              </a:rPr>
              <a:t>ham</a:t>
            </a:r>
            <a:endParaRPr sz="3000">
              <a:solidFill>
                <a:srgbClr val="FF0000"/>
              </a:solidFill>
              <a:latin typeface="Changa One"/>
              <a:ea typeface="Changa One"/>
              <a:cs typeface="Changa One"/>
              <a:sym typeface="Changa One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7"/>
          <p:cNvSpPr/>
          <p:nvPr/>
        </p:nvSpPr>
        <p:spPr>
          <a:xfrm>
            <a:off x="4464875" y="124100"/>
            <a:ext cx="4494900" cy="3243000"/>
          </a:xfrm>
          <a:prstGeom prst="wedgeRoundRectCallout">
            <a:avLst>
              <a:gd fmla="val -126491" name="adj1"/>
              <a:gd fmla="val -10930" name="adj2"/>
              <a:gd fmla="val 0" name="adj3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Would you? Could you? 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In a car? 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Eat them! Eat them!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Here they </a:t>
            </a:r>
            <a:r>
              <a:rPr lang="en" sz="3000">
                <a:latin typeface="Didact Gothic"/>
                <a:ea typeface="Didact Gothic"/>
                <a:cs typeface="Didact Gothic"/>
                <a:sym typeface="Didact Gothic"/>
              </a:rPr>
              <a:t>_______</a:t>
            </a: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.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</p:txBody>
      </p:sp>
      <p:pic>
        <p:nvPicPr>
          <p:cNvPr id="178" name="Google Shape;178;p27"/>
          <p:cNvPicPr preferRelativeResize="0"/>
          <p:nvPr/>
        </p:nvPicPr>
        <p:blipFill rotWithShape="1">
          <a:blip r:embed="rId3">
            <a:alphaModFix/>
          </a:blip>
          <a:srcRect b="0" l="37209" r="0" t="0"/>
          <a:stretch/>
        </p:blipFill>
        <p:spPr>
          <a:xfrm>
            <a:off x="0" y="0"/>
            <a:ext cx="433842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7"/>
          <p:cNvSpPr txBox="1"/>
          <p:nvPr/>
        </p:nvSpPr>
        <p:spPr>
          <a:xfrm>
            <a:off x="6425750" y="2323925"/>
            <a:ext cx="1206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0000"/>
                </a:solidFill>
                <a:latin typeface="Changa One"/>
                <a:ea typeface="Changa One"/>
                <a:cs typeface="Changa One"/>
                <a:sym typeface="Changa One"/>
              </a:rPr>
              <a:t>are</a:t>
            </a:r>
            <a:endParaRPr sz="3000">
              <a:solidFill>
                <a:srgbClr val="FF0000"/>
              </a:solidFill>
              <a:latin typeface="Changa One"/>
              <a:ea typeface="Changa One"/>
              <a:cs typeface="Changa One"/>
              <a:sym typeface="Changa One"/>
            </a:endParaRPr>
          </a:p>
        </p:txBody>
      </p:sp>
      <p:sp>
        <p:nvSpPr>
          <p:cNvPr id="180" name="Google Shape;180;p27"/>
          <p:cNvSpPr/>
          <p:nvPr/>
        </p:nvSpPr>
        <p:spPr>
          <a:xfrm>
            <a:off x="3831375" y="3548050"/>
            <a:ext cx="5007900" cy="1448100"/>
          </a:xfrm>
          <a:prstGeom prst="wedgeRoundRectCallout">
            <a:avLst>
              <a:gd fmla="val -54819" name="adj1"/>
              <a:gd fmla="val -79164" name="adj2"/>
              <a:gd fmla="val 0" name="adj3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I would not, could not, 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i</a:t>
            </a: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n a car.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100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E599"/>
        </a:solidFill>
      </p:bgPr>
    </p:bg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8924" y="135750"/>
            <a:ext cx="594507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8"/>
          <p:cNvSpPr/>
          <p:nvPr/>
        </p:nvSpPr>
        <p:spPr>
          <a:xfrm>
            <a:off x="331975" y="154275"/>
            <a:ext cx="3650100" cy="2081400"/>
          </a:xfrm>
          <a:prstGeom prst="wedgeRoundRectCallout">
            <a:avLst>
              <a:gd fmla="val 63640" name="adj1"/>
              <a:gd fmla="val 49282" name="adj2"/>
              <a:gd fmla="val 0" name="adj3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You may like them.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You will see.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You may like them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In a </a:t>
            </a:r>
            <a:r>
              <a:rPr lang="en" sz="3000">
                <a:latin typeface="Didact Gothic"/>
                <a:ea typeface="Didact Gothic"/>
                <a:cs typeface="Didact Gothic"/>
                <a:sym typeface="Didact Gothic"/>
              </a:rPr>
              <a:t>___________</a:t>
            </a: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!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</p:txBody>
      </p:sp>
      <p:sp>
        <p:nvSpPr>
          <p:cNvPr id="187" name="Google Shape;187;p28"/>
          <p:cNvSpPr txBox="1"/>
          <p:nvPr/>
        </p:nvSpPr>
        <p:spPr>
          <a:xfrm>
            <a:off x="1267150" y="1572125"/>
            <a:ext cx="1629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0000"/>
                </a:solidFill>
                <a:latin typeface="Changa One"/>
                <a:ea typeface="Changa One"/>
                <a:cs typeface="Changa One"/>
                <a:sym typeface="Changa One"/>
              </a:rPr>
              <a:t>tree</a:t>
            </a:r>
            <a:endParaRPr sz="3000">
              <a:solidFill>
                <a:srgbClr val="FF0000"/>
              </a:solidFill>
              <a:latin typeface="Changa One"/>
              <a:ea typeface="Changa One"/>
              <a:cs typeface="Changa One"/>
              <a:sym typeface="Changa One"/>
            </a:endParaRPr>
          </a:p>
        </p:txBody>
      </p:sp>
      <p:sp>
        <p:nvSpPr>
          <p:cNvPr id="188" name="Google Shape;188;p28"/>
          <p:cNvSpPr txBox="1"/>
          <p:nvPr/>
        </p:nvSpPr>
        <p:spPr>
          <a:xfrm>
            <a:off x="740775" y="3413875"/>
            <a:ext cx="1629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0000"/>
                </a:solidFill>
                <a:latin typeface="Changa One"/>
                <a:ea typeface="Changa One"/>
                <a:cs typeface="Changa One"/>
                <a:sym typeface="Changa One"/>
              </a:rPr>
              <a:t>tree</a:t>
            </a:r>
            <a:endParaRPr sz="3000">
              <a:solidFill>
                <a:srgbClr val="FF0000"/>
              </a:solidFill>
              <a:latin typeface="Changa One"/>
              <a:ea typeface="Changa One"/>
              <a:cs typeface="Changa One"/>
              <a:sym typeface="Changa One"/>
            </a:endParaRPr>
          </a:p>
        </p:txBody>
      </p:sp>
      <p:sp>
        <p:nvSpPr>
          <p:cNvPr id="189" name="Google Shape;189;p28"/>
          <p:cNvSpPr txBox="1"/>
          <p:nvPr/>
        </p:nvSpPr>
        <p:spPr>
          <a:xfrm>
            <a:off x="740775" y="4139450"/>
            <a:ext cx="1629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0000"/>
                </a:solidFill>
                <a:latin typeface="Changa One"/>
                <a:ea typeface="Changa One"/>
                <a:cs typeface="Changa One"/>
                <a:sym typeface="Changa One"/>
              </a:rPr>
              <a:t>flea</a:t>
            </a:r>
            <a:endParaRPr sz="3000">
              <a:solidFill>
                <a:srgbClr val="FF0000"/>
              </a:solidFill>
              <a:latin typeface="Changa One"/>
              <a:ea typeface="Changa One"/>
              <a:cs typeface="Changa One"/>
              <a:sym typeface="Changa One"/>
            </a:endParaRPr>
          </a:p>
        </p:txBody>
      </p:sp>
      <p:sp>
        <p:nvSpPr>
          <p:cNvPr id="190" name="Google Shape;190;p28"/>
          <p:cNvSpPr txBox="1"/>
          <p:nvPr/>
        </p:nvSpPr>
        <p:spPr>
          <a:xfrm>
            <a:off x="740775" y="2767375"/>
            <a:ext cx="1629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0000"/>
                </a:solidFill>
                <a:latin typeface="Changa One"/>
                <a:ea typeface="Changa One"/>
                <a:cs typeface="Changa One"/>
                <a:sym typeface="Changa One"/>
              </a:rPr>
              <a:t>sea</a:t>
            </a:r>
            <a:endParaRPr sz="3000">
              <a:solidFill>
                <a:srgbClr val="FF0000"/>
              </a:solidFill>
              <a:latin typeface="Changa One"/>
              <a:ea typeface="Changa One"/>
              <a:cs typeface="Changa One"/>
              <a:sym typeface="Changa One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700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9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90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AA84F"/>
        </a:solidFill>
      </p:bgPr>
    </p:bg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. Seuss's Green Eggs and Ham Printables" id="195" name="Google Shape;195;p29"/>
          <p:cNvPicPr preferRelativeResize="0"/>
          <p:nvPr/>
        </p:nvPicPr>
        <p:blipFill rotWithShape="1">
          <a:blip r:embed="rId3">
            <a:alphaModFix/>
          </a:blip>
          <a:srcRect b="0" l="0" r="11847" t="0"/>
          <a:stretch/>
        </p:blipFill>
        <p:spPr>
          <a:xfrm>
            <a:off x="3057175" y="0"/>
            <a:ext cx="61741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9"/>
          <p:cNvSpPr/>
          <p:nvPr/>
        </p:nvSpPr>
        <p:spPr>
          <a:xfrm>
            <a:off x="211300" y="109025"/>
            <a:ext cx="4208400" cy="3574800"/>
          </a:xfrm>
          <a:prstGeom prst="wedgeRoundRectCallout">
            <a:avLst>
              <a:gd fmla="val 98742" name="adj1"/>
              <a:gd fmla="val -16245" name="adj2"/>
              <a:gd fmla="val 0" name="adj3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Changa One"/>
                <a:ea typeface="Changa One"/>
                <a:cs typeface="Changa One"/>
                <a:sym typeface="Changa One"/>
              </a:rPr>
              <a:t>I would not, could not in a tree.</a:t>
            </a:r>
            <a:endParaRPr sz="36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Changa One"/>
                <a:ea typeface="Changa One"/>
                <a:cs typeface="Changa One"/>
                <a:sym typeface="Changa One"/>
              </a:rPr>
              <a:t>Not in a car. </a:t>
            </a:r>
            <a:endParaRPr sz="36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Changa One"/>
                <a:ea typeface="Changa One"/>
                <a:cs typeface="Changa One"/>
                <a:sym typeface="Changa One"/>
              </a:rPr>
              <a:t>You let me  </a:t>
            </a:r>
            <a:r>
              <a:rPr lang="en" sz="3600">
                <a:latin typeface="Didact Gothic"/>
                <a:ea typeface="Didact Gothic"/>
                <a:cs typeface="Didact Gothic"/>
                <a:sym typeface="Didact Gothic"/>
              </a:rPr>
              <a:t>_____</a:t>
            </a:r>
            <a:r>
              <a:rPr lang="en" sz="3600">
                <a:latin typeface="Changa One"/>
                <a:ea typeface="Changa One"/>
                <a:cs typeface="Changa One"/>
                <a:sym typeface="Changa One"/>
              </a:rPr>
              <a:t>.</a:t>
            </a:r>
            <a:endParaRPr sz="3600">
              <a:latin typeface="Changa One"/>
              <a:ea typeface="Changa One"/>
              <a:cs typeface="Changa One"/>
              <a:sym typeface="Changa One"/>
            </a:endParaRPr>
          </a:p>
        </p:txBody>
      </p:sp>
      <p:sp>
        <p:nvSpPr>
          <p:cNvPr id="197" name="Google Shape;197;p29"/>
          <p:cNvSpPr txBox="1"/>
          <p:nvPr/>
        </p:nvSpPr>
        <p:spPr>
          <a:xfrm>
            <a:off x="77050" y="3885125"/>
            <a:ext cx="1629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Changa One"/>
                <a:ea typeface="Changa One"/>
                <a:cs typeface="Changa One"/>
                <a:sym typeface="Changa One"/>
              </a:rPr>
              <a:t>see</a:t>
            </a:r>
            <a:endParaRPr sz="3000">
              <a:solidFill>
                <a:schemeClr val="lt1"/>
              </a:solidFill>
              <a:latin typeface="Changa One"/>
              <a:ea typeface="Changa One"/>
              <a:cs typeface="Changa One"/>
              <a:sym typeface="Changa One"/>
            </a:endParaRPr>
          </a:p>
        </p:txBody>
      </p:sp>
      <p:sp>
        <p:nvSpPr>
          <p:cNvPr id="198" name="Google Shape;198;p29"/>
          <p:cNvSpPr txBox="1"/>
          <p:nvPr/>
        </p:nvSpPr>
        <p:spPr>
          <a:xfrm>
            <a:off x="1209875" y="3885125"/>
            <a:ext cx="1629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Changa One"/>
                <a:ea typeface="Changa One"/>
                <a:cs typeface="Changa One"/>
                <a:sym typeface="Changa One"/>
              </a:rPr>
              <a:t>be</a:t>
            </a:r>
            <a:endParaRPr sz="3000">
              <a:solidFill>
                <a:schemeClr val="lt1"/>
              </a:solidFill>
              <a:latin typeface="Changa One"/>
              <a:ea typeface="Changa One"/>
              <a:cs typeface="Changa One"/>
              <a:sym typeface="Changa One"/>
            </a:endParaRPr>
          </a:p>
        </p:txBody>
      </p:sp>
      <p:sp>
        <p:nvSpPr>
          <p:cNvPr id="199" name="Google Shape;199;p29"/>
          <p:cNvSpPr txBox="1"/>
          <p:nvPr/>
        </p:nvSpPr>
        <p:spPr>
          <a:xfrm>
            <a:off x="2674550" y="3885125"/>
            <a:ext cx="1629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Changa One"/>
                <a:ea typeface="Changa One"/>
                <a:cs typeface="Changa One"/>
                <a:sym typeface="Changa One"/>
              </a:rPr>
              <a:t>free</a:t>
            </a:r>
            <a:endParaRPr sz="3000">
              <a:solidFill>
                <a:schemeClr val="lt1"/>
              </a:solidFill>
              <a:latin typeface="Changa One"/>
              <a:ea typeface="Changa One"/>
              <a:cs typeface="Changa One"/>
              <a:sym typeface="Changa One"/>
            </a:endParaRPr>
          </a:p>
        </p:txBody>
      </p:sp>
      <p:sp>
        <p:nvSpPr>
          <p:cNvPr id="200" name="Google Shape;200;p29"/>
          <p:cNvSpPr txBox="1"/>
          <p:nvPr/>
        </p:nvSpPr>
        <p:spPr>
          <a:xfrm>
            <a:off x="2790600" y="2552550"/>
            <a:ext cx="889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0000"/>
                </a:solidFill>
                <a:latin typeface="Changa One"/>
                <a:ea typeface="Changa One"/>
                <a:cs typeface="Changa One"/>
                <a:sym typeface="Changa One"/>
              </a:rPr>
              <a:t>be</a:t>
            </a:r>
            <a:endParaRPr sz="3600">
              <a:solidFill>
                <a:srgbClr val="FF0000"/>
              </a:solidFill>
              <a:latin typeface="Changa One"/>
              <a:ea typeface="Changa One"/>
              <a:cs typeface="Changa One"/>
              <a:sym typeface="Changa One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210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31325" y="273275"/>
            <a:ext cx="2612675" cy="4870225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30"/>
          <p:cNvSpPr/>
          <p:nvPr/>
        </p:nvSpPr>
        <p:spPr>
          <a:xfrm>
            <a:off x="150975" y="395600"/>
            <a:ext cx="6320100" cy="4344000"/>
          </a:xfrm>
          <a:prstGeom prst="wedgeRoundRectCallout">
            <a:avLst>
              <a:gd fmla="val 69945" name="adj1"/>
              <a:gd fmla="val -15624" name="adj2"/>
              <a:gd fmla="val 0" name="adj3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I do like them in a box. 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I do not like them with a fox.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I do not like them in a house.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I do not like them with a mouse.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I do not like them here or there.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I do not like them anywhere.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I do not like green eggs and ham.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I do not like them, Sam-I-am! 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717496">
            <a:off x="336333" y="605454"/>
            <a:ext cx="4450660" cy="3712595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31"/>
          <p:cNvSpPr/>
          <p:nvPr/>
        </p:nvSpPr>
        <p:spPr>
          <a:xfrm>
            <a:off x="5581050" y="214600"/>
            <a:ext cx="3424200" cy="3318300"/>
          </a:xfrm>
          <a:prstGeom prst="wedgeRoundRectCallout">
            <a:avLst>
              <a:gd fmla="val -101979" name="adj1"/>
              <a:gd fmla="val -27272" name="adj2"/>
              <a:gd fmla="val 0" name="adj3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A train! A train!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Could you, would you, 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on a train?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</p:txBody>
      </p:sp>
      <p:pic>
        <p:nvPicPr>
          <p:cNvPr id="214" name="Google Shape;214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493145">
            <a:off x="3993747" y="2753894"/>
            <a:ext cx="4667856" cy="40843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d train whistle sound from back to the future movies" id="215" name="Google Shape;215;p31" title="Train Whistle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4950850"/>
            <a:ext cx="256850" cy="192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2"/>
          <p:cNvSpPr/>
          <p:nvPr/>
        </p:nvSpPr>
        <p:spPr>
          <a:xfrm>
            <a:off x="1327500" y="109025"/>
            <a:ext cx="7572000" cy="4578000"/>
          </a:xfrm>
          <a:prstGeom prst="wedgeRoundRectCallout">
            <a:avLst>
              <a:gd fmla="val -65737" name="adj1"/>
              <a:gd fmla="val -249" name="adj2"/>
              <a:gd fmla="val 0" name="adj3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Not in a train! Not in  a tree! 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Not in a car! Sam! Let me </a:t>
            </a:r>
            <a:r>
              <a:rPr lang="en" sz="3000">
                <a:latin typeface="Didact Gothic"/>
                <a:ea typeface="Didact Gothic"/>
                <a:cs typeface="Didact Gothic"/>
                <a:sym typeface="Didact Gothic"/>
              </a:rPr>
              <a:t>_______</a:t>
            </a: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!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I would not, </a:t>
            </a: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could</a:t>
            </a: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 not in a </a:t>
            </a:r>
            <a:r>
              <a:rPr lang="en" sz="3000">
                <a:latin typeface="Didact Gothic"/>
                <a:ea typeface="Didact Gothic"/>
                <a:cs typeface="Didact Gothic"/>
                <a:sym typeface="Didact Gothic"/>
              </a:rPr>
              <a:t>______</a:t>
            </a: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.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I could not, would not, with a fox. 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I will not eat them with a mouse.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I will not eat them in a </a:t>
            </a:r>
            <a:r>
              <a:rPr lang="en" sz="3000">
                <a:latin typeface="Didact Gothic"/>
                <a:ea typeface="Didact Gothic"/>
                <a:cs typeface="Didact Gothic"/>
                <a:sym typeface="Didact Gothic"/>
              </a:rPr>
              <a:t>____________</a:t>
            </a: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.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I will not eat them here or there.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I will not eat them </a:t>
            </a:r>
            <a:r>
              <a:rPr lang="en" sz="3000">
                <a:latin typeface="Didact Gothic"/>
                <a:ea typeface="Didact Gothic"/>
                <a:cs typeface="Didact Gothic"/>
                <a:sym typeface="Didact Gothic"/>
              </a:rPr>
              <a:t>_________________</a:t>
            </a: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!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I do not like green eggs and ham.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I do not like them Sam- I - </a:t>
            </a:r>
            <a:r>
              <a:rPr lang="en" sz="3000">
                <a:latin typeface="Didact Gothic"/>
                <a:ea typeface="Didact Gothic"/>
                <a:cs typeface="Didact Gothic"/>
                <a:sym typeface="Didact Gothic"/>
              </a:rPr>
              <a:t>_______</a:t>
            </a: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.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</p:txBody>
      </p:sp>
      <p:sp>
        <p:nvSpPr>
          <p:cNvPr id="221" name="Google Shape;221;p32"/>
          <p:cNvSpPr txBox="1"/>
          <p:nvPr/>
        </p:nvSpPr>
        <p:spPr>
          <a:xfrm>
            <a:off x="6697250" y="392850"/>
            <a:ext cx="1056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0000"/>
                </a:solidFill>
                <a:latin typeface="Changa One"/>
                <a:ea typeface="Changa One"/>
                <a:cs typeface="Changa One"/>
                <a:sym typeface="Changa One"/>
              </a:rPr>
              <a:t>be</a:t>
            </a:r>
            <a:endParaRPr sz="3000">
              <a:solidFill>
                <a:srgbClr val="FF0000"/>
              </a:solidFill>
              <a:latin typeface="Changa One"/>
              <a:ea typeface="Changa One"/>
              <a:cs typeface="Changa One"/>
              <a:sym typeface="Changa One"/>
            </a:endParaRPr>
          </a:p>
        </p:txBody>
      </p:sp>
      <p:sp>
        <p:nvSpPr>
          <p:cNvPr id="222" name="Google Shape;222;p32"/>
          <p:cNvSpPr txBox="1"/>
          <p:nvPr/>
        </p:nvSpPr>
        <p:spPr>
          <a:xfrm>
            <a:off x="6697250" y="918100"/>
            <a:ext cx="1386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0000"/>
                </a:solidFill>
                <a:latin typeface="Changa One"/>
                <a:ea typeface="Changa One"/>
                <a:cs typeface="Changa One"/>
                <a:sym typeface="Changa One"/>
              </a:rPr>
              <a:t>box</a:t>
            </a:r>
            <a:endParaRPr sz="3000">
              <a:solidFill>
                <a:srgbClr val="FF0000"/>
              </a:solidFill>
              <a:latin typeface="Changa One"/>
              <a:ea typeface="Changa One"/>
              <a:cs typeface="Changa One"/>
              <a:sym typeface="Changa One"/>
            </a:endParaRPr>
          </a:p>
        </p:txBody>
      </p:sp>
      <p:sp>
        <p:nvSpPr>
          <p:cNvPr id="223" name="Google Shape;223;p32"/>
          <p:cNvSpPr txBox="1"/>
          <p:nvPr/>
        </p:nvSpPr>
        <p:spPr>
          <a:xfrm>
            <a:off x="6034875" y="2248500"/>
            <a:ext cx="1386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0000"/>
                </a:solidFill>
                <a:latin typeface="Changa One"/>
                <a:ea typeface="Changa One"/>
                <a:cs typeface="Changa One"/>
                <a:sym typeface="Changa One"/>
              </a:rPr>
              <a:t>house</a:t>
            </a:r>
            <a:endParaRPr sz="3000">
              <a:solidFill>
                <a:srgbClr val="FF0000"/>
              </a:solidFill>
              <a:latin typeface="Changa One"/>
              <a:ea typeface="Changa One"/>
              <a:cs typeface="Changa One"/>
              <a:sym typeface="Changa One"/>
            </a:endParaRPr>
          </a:p>
        </p:txBody>
      </p:sp>
      <p:sp>
        <p:nvSpPr>
          <p:cNvPr id="224" name="Google Shape;224;p32"/>
          <p:cNvSpPr txBox="1"/>
          <p:nvPr/>
        </p:nvSpPr>
        <p:spPr>
          <a:xfrm>
            <a:off x="5161975" y="3170175"/>
            <a:ext cx="2244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0000"/>
                </a:solidFill>
                <a:latin typeface="Changa One"/>
                <a:ea typeface="Changa One"/>
                <a:cs typeface="Changa One"/>
                <a:sym typeface="Changa One"/>
              </a:rPr>
              <a:t>anywhere</a:t>
            </a:r>
            <a:endParaRPr sz="3000">
              <a:solidFill>
                <a:srgbClr val="FF0000"/>
              </a:solidFill>
              <a:latin typeface="Changa One"/>
              <a:ea typeface="Changa One"/>
              <a:cs typeface="Changa One"/>
              <a:sym typeface="Changa One"/>
            </a:endParaRPr>
          </a:p>
        </p:txBody>
      </p:sp>
      <p:sp>
        <p:nvSpPr>
          <p:cNvPr id="225" name="Google Shape;225;p32"/>
          <p:cNvSpPr txBox="1"/>
          <p:nvPr/>
        </p:nvSpPr>
        <p:spPr>
          <a:xfrm>
            <a:off x="6758900" y="4091850"/>
            <a:ext cx="1056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0000"/>
                </a:solidFill>
                <a:latin typeface="Changa One"/>
                <a:ea typeface="Changa One"/>
                <a:cs typeface="Changa One"/>
                <a:sym typeface="Changa One"/>
              </a:rPr>
              <a:t>am</a:t>
            </a:r>
            <a:endParaRPr sz="3000">
              <a:solidFill>
                <a:srgbClr val="FF0000"/>
              </a:solidFill>
              <a:latin typeface="Changa One"/>
              <a:ea typeface="Changa One"/>
              <a:cs typeface="Changa One"/>
              <a:sym typeface="Changa One"/>
            </a:endParaRPr>
          </a:p>
        </p:txBody>
      </p:sp>
      <p:pic>
        <p:nvPicPr>
          <p:cNvPr id="226" name="Google Shape;226;p32"/>
          <p:cNvPicPr preferRelativeResize="0"/>
          <p:nvPr/>
        </p:nvPicPr>
        <p:blipFill rotWithShape="1">
          <a:blip r:embed="rId4">
            <a:alphaModFix/>
          </a:blip>
          <a:srcRect b="10459" l="0" r="71128" t="47194"/>
          <a:stretch/>
        </p:blipFill>
        <p:spPr>
          <a:xfrm flipH="1">
            <a:off x="0" y="3081175"/>
            <a:ext cx="754325" cy="2062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1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33"/>
          <p:cNvPicPr preferRelativeResize="0"/>
          <p:nvPr/>
        </p:nvPicPr>
        <p:blipFill rotWithShape="1">
          <a:blip r:embed="rId3">
            <a:alphaModFix/>
          </a:blip>
          <a:srcRect b="0" l="28916" r="0" t="0"/>
          <a:stretch/>
        </p:blipFill>
        <p:spPr>
          <a:xfrm>
            <a:off x="90625" y="2571875"/>
            <a:ext cx="2072825" cy="167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33"/>
          <p:cNvPicPr preferRelativeResize="0"/>
          <p:nvPr/>
        </p:nvPicPr>
        <p:blipFill rotWithShape="1">
          <a:blip r:embed="rId4">
            <a:alphaModFix/>
          </a:blip>
          <a:srcRect b="11631" l="53270" r="17695" t="49649"/>
          <a:stretch/>
        </p:blipFill>
        <p:spPr>
          <a:xfrm rot="-2847413">
            <a:off x="6787725" y="550475"/>
            <a:ext cx="1327375" cy="1342424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33"/>
          <p:cNvSpPr/>
          <p:nvPr/>
        </p:nvSpPr>
        <p:spPr>
          <a:xfrm>
            <a:off x="1221900" y="244775"/>
            <a:ext cx="3740700" cy="2327100"/>
          </a:xfrm>
          <a:prstGeom prst="wedgeRoundRectCallout">
            <a:avLst>
              <a:gd fmla="val -46774" name="adj1"/>
              <a:gd fmla="val 62781" name="adj2"/>
              <a:gd fmla="val 0" name="adj3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Say! 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In the dark? 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Here in the dark!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Would you, could you, in the dark?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</p:txBody>
      </p:sp>
      <p:sp>
        <p:nvSpPr>
          <p:cNvPr id="234" name="Google Shape;234;p33"/>
          <p:cNvSpPr/>
          <p:nvPr/>
        </p:nvSpPr>
        <p:spPr>
          <a:xfrm>
            <a:off x="5160300" y="2246700"/>
            <a:ext cx="3740700" cy="2327100"/>
          </a:xfrm>
          <a:prstGeom prst="wedgeRoundRectCallout">
            <a:avLst>
              <a:gd fmla="val 7216" name="adj1"/>
              <a:gd fmla="val -64729" name="adj2"/>
              <a:gd fmla="val 0" name="adj3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I would not, could not, in the dark.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</p:txBody>
      </p:sp>
      <p:pic>
        <p:nvPicPr>
          <p:cNvPr descr="Great Race Across the Southwest   September 27, 2019 9:45am&#10;&#10;Great to be up so close.  I was 30 feet away but need to bring hearing protection next time.  &#10;&#10;Never assume tracks are abandoned or inactive - ALWAYS expect a train.&#10;&#10;&#10;********** More Youtube Videos **********&#10;&#10;The 844&#10;https://www.youtube.com/watch?v=TbLPzeR9VHU&#10;&#10;Big Boy in the Fog&#10;https://www.youtube.com/watch?v=9pyMUrg4c5A&#10;&#10;Big Boy Hauling Freight&#10;https://www.youtube.com/watch?v=D0VTNL9s5Fc" id="235" name="Google Shape;235;p33" title="Big Boy 4014 Harriman Wyoming inc Wheel Slip, Whistle &amp; Running Gear 4K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967575" y="5011174"/>
            <a:ext cx="176425" cy="132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54325" y="0"/>
            <a:ext cx="272415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4150" y="0"/>
            <a:ext cx="272415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9025" y="0"/>
            <a:ext cx="272415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34"/>
          <p:cNvPicPr preferRelativeResize="0"/>
          <p:nvPr/>
        </p:nvPicPr>
        <p:blipFill rotWithShape="1">
          <a:blip r:embed="rId3">
            <a:alphaModFix/>
          </a:blip>
          <a:srcRect b="0" l="60014" r="0" t="0"/>
          <a:stretch/>
        </p:blipFill>
        <p:spPr>
          <a:xfrm>
            <a:off x="8054750" y="0"/>
            <a:ext cx="108925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2" y="2019300"/>
            <a:ext cx="5381625" cy="312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46650" y="0"/>
            <a:ext cx="272415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34"/>
          <p:cNvPicPr preferRelativeResize="0"/>
          <p:nvPr/>
        </p:nvPicPr>
        <p:blipFill rotWithShape="1">
          <a:blip r:embed="rId3">
            <a:alphaModFix/>
          </a:blip>
          <a:srcRect b="0" l="28790" r="0" t="0"/>
          <a:stretch/>
        </p:blipFill>
        <p:spPr>
          <a:xfrm>
            <a:off x="0" y="0"/>
            <a:ext cx="193982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34"/>
          <p:cNvSpPr/>
          <p:nvPr/>
        </p:nvSpPr>
        <p:spPr>
          <a:xfrm>
            <a:off x="4057600" y="244775"/>
            <a:ext cx="4887000" cy="1885500"/>
          </a:xfrm>
          <a:prstGeom prst="wedgeRoundRectCallout">
            <a:avLst>
              <a:gd fmla="val -36728" name="adj1"/>
              <a:gd fmla="val 135594" name="adj2"/>
              <a:gd fmla="val 0" name="adj3"/>
            </a:avLst>
          </a:prstGeom>
          <a:solidFill>
            <a:schemeClr val="lt1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Changa One"/>
                <a:ea typeface="Changa One"/>
                <a:cs typeface="Changa One"/>
                <a:sym typeface="Changa One"/>
              </a:rPr>
              <a:t>Would you, could you </a:t>
            </a:r>
            <a:endParaRPr sz="36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Changa One"/>
                <a:ea typeface="Changa One"/>
                <a:cs typeface="Changa One"/>
                <a:sym typeface="Changa One"/>
              </a:rPr>
              <a:t>In the rain?</a:t>
            </a:r>
            <a:endParaRPr sz="3600">
              <a:latin typeface="Changa One"/>
              <a:ea typeface="Changa One"/>
              <a:cs typeface="Changa One"/>
              <a:sym typeface="Changa One"/>
            </a:endParaRPr>
          </a:p>
        </p:txBody>
      </p:sp>
      <p:pic>
        <p:nvPicPr>
          <p:cNvPr descr="Download Calm: https://calm.onelink.me/314175158?pid=YT&#10;&#10;Enjoy 8 hours of the relaxing sound of rain on leaves. You can find more music like this in the Calm app, the #1 app for mindfulness and meditation.&#10;&#10;Calm Music is specially designed in four audio categories: Focus, Relax, Sleep, and Nature Melodies. You can access this through the 'Music' button on the home screen of the app.&#10;&#10;Follow Us:&#10;Daily Calm Community on Facebook - https://www.facebook.com/groups/daily...&#10;Twitter - https://twitter.com/calm&#10;Instagram - https://www.instagram.com/calm/" id="248" name="Google Shape;248;p34" title="Rainstorm Sounds for Relaxing, Focus or Deep Sleep | Nature White Noise | 8 Hour Video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944601" y="4993953"/>
            <a:ext cx="199400" cy="1495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35"/>
          <p:cNvPicPr preferRelativeResize="0"/>
          <p:nvPr/>
        </p:nvPicPr>
        <p:blipFill rotWithShape="1">
          <a:blip r:embed="rId3">
            <a:alphaModFix/>
          </a:blip>
          <a:srcRect b="0" l="28790" r="0" t="0"/>
          <a:stretch/>
        </p:blipFill>
        <p:spPr>
          <a:xfrm>
            <a:off x="0" y="0"/>
            <a:ext cx="1939825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54325" y="0"/>
            <a:ext cx="272415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4150" y="0"/>
            <a:ext cx="272415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9025" y="0"/>
            <a:ext cx="272415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35"/>
          <p:cNvPicPr preferRelativeResize="0"/>
          <p:nvPr/>
        </p:nvPicPr>
        <p:blipFill rotWithShape="1">
          <a:blip r:embed="rId3">
            <a:alphaModFix/>
          </a:blip>
          <a:srcRect b="0" l="60014" r="0" t="0"/>
          <a:stretch/>
        </p:blipFill>
        <p:spPr>
          <a:xfrm>
            <a:off x="8054750" y="0"/>
            <a:ext cx="108925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46650" y="0"/>
            <a:ext cx="272415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-11150" y="2281050"/>
            <a:ext cx="1535575" cy="286245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35"/>
          <p:cNvSpPr/>
          <p:nvPr/>
        </p:nvSpPr>
        <p:spPr>
          <a:xfrm>
            <a:off x="1840325" y="320175"/>
            <a:ext cx="7194900" cy="4374300"/>
          </a:xfrm>
          <a:prstGeom prst="wedgeRoundRectCallout">
            <a:avLst>
              <a:gd fmla="val -61950" name="adj1"/>
              <a:gd fmla="val 28620" name="adj2"/>
              <a:gd fmla="val 0" name="adj3"/>
            </a:avLst>
          </a:prstGeom>
          <a:solidFill>
            <a:schemeClr val="lt1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I would not, could not in the rain.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Not in the dark. Not on a </a:t>
            </a:r>
            <a:r>
              <a:rPr lang="en" sz="3000">
                <a:latin typeface="Didact Gothic"/>
                <a:ea typeface="Didact Gothic"/>
                <a:cs typeface="Didact Gothic"/>
                <a:sym typeface="Didact Gothic"/>
              </a:rPr>
              <a:t>__________</a:t>
            </a: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.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Not in a car. Not in a tree.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I do not like them, Sam, you </a:t>
            </a:r>
            <a:r>
              <a:rPr lang="en" sz="3000">
                <a:latin typeface="Didact Gothic"/>
                <a:ea typeface="Didact Gothic"/>
                <a:cs typeface="Didact Gothic"/>
                <a:sym typeface="Didact Gothic"/>
              </a:rPr>
              <a:t>_______</a:t>
            </a: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.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Not in a house. Not in a box.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Not with a mouse. Not with a </a:t>
            </a:r>
            <a:r>
              <a:rPr lang="en" sz="3000">
                <a:latin typeface="Didact Gothic"/>
                <a:ea typeface="Didact Gothic"/>
                <a:cs typeface="Didact Gothic"/>
                <a:sym typeface="Didact Gothic"/>
              </a:rPr>
              <a:t>________</a:t>
            </a: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.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I will not eat them here or</a:t>
            </a:r>
            <a:r>
              <a:rPr lang="en" sz="3000">
                <a:latin typeface="Didact Gothic"/>
                <a:ea typeface="Didact Gothic"/>
                <a:cs typeface="Didact Gothic"/>
                <a:sym typeface="Didact Gothic"/>
              </a:rPr>
              <a:t>__________</a:t>
            </a: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.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I do not like them anywhere.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</p:txBody>
      </p:sp>
      <p:sp>
        <p:nvSpPr>
          <p:cNvPr id="261" name="Google Shape;261;p35"/>
          <p:cNvSpPr txBox="1"/>
          <p:nvPr/>
        </p:nvSpPr>
        <p:spPr>
          <a:xfrm>
            <a:off x="6636900" y="1014025"/>
            <a:ext cx="153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0000"/>
                </a:solidFill>
                <a:latin typeface="Changa One"/>
                <a:ea typeface="Changa One"/>
                <a:cs typeface="Changa One"/>
                <a:sym typeface="Changa One"/>
              </a:rPr>
              <a:t>train</a:t>
            </a:r>
            <a:endParaRPr sz="3000">
              <a:solidFill>
                <a:srgbClr val="FF0000"/>
              </a:solidFill>
              <a:latin typeface="Changa One"/>
              <a:ea typeface="Changa One"/>
              <a:cs typeface="Changa One"/>
              <a:sym typeface="Changa One"/>
            </a:endParaRPr>
          </a:p>
        </p:txBody>
      </p:sp>
      <p:sp>
        <p:nvSpPr>
          <p:cNvPr id="262" name="Google Shape;262;p35"/>
          <p:cNvSpPr txBox="1"/>
          <p:nvPr/>
        </p:nvSpPr>
        <p:spPr>
          <a:xfrm>
            <a:off x="6894875" y="1925250"/>
            <a:ext cx="153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0000"/>
                </a:solidFill>
                <a:latin typeface="Changa One"/>
                <a:ea typeface="Changa One"/>
                <a:cs typeface="Changa One"/>
                <a:sym typeface="Changa One"/>
              </a:rPr>
              <a:t>see</a:t>
            </a:r>
            <a:endParaRPr sz="3000">
              <a:solidFill>
                <a:srgbClr val="FF0000"/>
              </a:solidFill>
              <a:latin typeface="Changa One"/>
              <a:ea typeface="Changa One"/>
              <a:cs typeface="Changa One"/>
              <a:sym typeface="Changa One"/>
            </a:endParaRPr>
          </a:p>
        </p:txBody>
      </p:sp>
      <p:sp>
        <p:nvSpPr>
          <p:cNvPr id="263" name="Google Shape;263;p35"/>
          <p:cNvSpPr txBox="1"/>
          <p:nvPr/>
        </p:nvSpPr>
        <p:spPr>
          <a:xfrm>
            <a:off x="7228275" y="2836475"/>
            <a:ext cx="94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0000"/>
                </a:solidFill>
                <a:latin typeface="Changa One"/>
                <a:ea typeface="Changa One"/>
                <a:cs typeface="Changa One"/>
                <a:sym typeface="Changa One"/>
              </a:rPr>
              <a:t>fox</a:t>
            </a:r>
            <a:endParaRPr sz="3000">
              <a:solidFill>
                <a:srgbClr val="FF0000"/>
              </a:solidFill>
              <a:latin typeface="Changa One"/>
              <a:ea typeface="Changa One"/>
              <a:cs typeface="Changa One"/>
              <a:sym typeface="Changa One"/>
            </a:endParaRPr>
          </a:p>
        </p:txBody>
      </p:sp>
      <p:sp>
        <p:nvSpPr>
          <p:cNvPr id="264" name="Google Shape;264;p35"/>
          <p:cNvSpPr txBox="1"/>
          <p:nvPr/>
        </p:nvSpPr>
        <p:spPr>
          <a:xfrm>
            <a:off x="6748650" y="3290550"/>
            <a:ext cx="1312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0000"/>
                </a:solidFill>
                <a:latin typeface="Changa One"/>
                <a:ea typeface="Changa One"/>
                <a:cs typeface="Changa One"/>
                <a:sym typeface="Changa One"/>
              </a:rPr>
              <a:t>there</a:t>
            </a:r>
            <a:endParaRPr sz="3000">
              <a:solidFill>
                <a:srgbClr val="FF0000"/>
              </a:solidFill>
              <a:latin typeface="Changa One"/>
              <a:ea typeface="Changa One"/>
              <a:cs typeface="Changa One"/>
              <a:sym typeface="Changa One"/>
            </a:endParaRPr>
          </a:p>
        </p:txBody>
      </p:sp>
      <p:pic>
        <p:nvPicPr>
          <p:cNvPr descr="Download Calm: https://calm.onelink.me/314175158?pid=YT&#10;&#10;Enjoy 8 hours of the relaxing sound of rain on leaves. You can find more music like this in the Calm app, the #1 app for mindfulness and meditation.&#10;&#10;Calm Music is specially designed in four audio categories: Focus, Relax, Sleep, and Nature Melodies. You can access this through the 'Music' button on the home screen of the app.&#10;&#10;Follow Us:&#10;Daily Calm Community on Facebook - https://www.facebook.com/groups/daily...&#10;Twitter - https://twitter.com/calm&#10;Instagram - https://www.instagram.com/calm/" id="265" name="Google Shape;265;p35" title="Rainstorm Sounds for Relaxing, Focus or Deep Sleep | Nature White Noise | 8 Hour Video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944601" y="4993953"/>
            <a:ext cx="199400" cy="1495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9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9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9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9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Google Shape;270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82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36"/>
          <p:cNvPicPr preferRelativeResize="0"/>
          <p:nvPr/>
        </p:nvPicPr>
        <p:blipFill rotWithShape="1">
          <a:blip r:embed="rId4">
            <a:alphaModFix/>
          </a:blip>
          <a:srcRect b="48963" l="0" r="0" t="0"/>
          <a:stretch/>
        </p:blipFill>
        <p:spPr>
          <a:xfrm flipH="1">
            <a:off x="5019425" y="1615450"/>
            <a:ext cx="5976281" cy="428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36"/>
          <p:cNvPicPr preferRelativeResize="0"/>
          <p:nvPr/>
        </p:nvPicPr>
        <p:blipFill rotWithShape="1">
          <a:blip r:embed="rId5">
            <a:alphaModFix/>
          </a:blip>
          <a:srcRect b="40297" l="25297" r="25611" t="8079"/>
          <a:stretch/>
        </p:blipFill>
        <p:spPr>
          <a:xfrm>
            <a:off x="0" y="887875"/>
            <a:ext cx="4764033" cy="5009925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36"/>
          <p:cNvSpPr/>
          <p:nvPr/>
        </p:nvSpPr>
        <p:spPr>
          <a:xfrm>
            <a:off x="2756825" y="224200"/>
            <a:ext cx="2262600" cy="2157000"/>
          </a:xfrm>
          <a:prstGeom prst="wedgeRoundRectCallout">
            <a:avLst>
              <a:gd fmla="val -15842" name="adj1"/>
              <a:gd fmla="val 98506" name="adj2"/>
              <a:gd fmla="val 0" name="adj3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You do not like green eggs and ham?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</p:txBody>
      </p:sp>
      <p:sp>
        <p:nvSpPr>
          <p:cNvPr id="274" name="Google Shape;274;p36"/>
          <p:cNvSpPr/>
          <p:nvPr/>
        </p:nvSpPr>
        <p:spPr>
          <a:xfrm>
            <a:off x="5312700" y="359950"/>
            <a:ext cx="3586800" cy="1255500"/>
          </a:xfrm>
          <a:prstGeom prst="wedgeRoundRectCallout">
            <a:avLst>
              <a:gd fmla="val -35433" name="adj1"/>
              <a:gd fmla="val 142668" name="adj2"/>
              <a:gd fmla="val 0" name="adj3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I do not like them Sam - I - am?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Google Shape;279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6875" y="836750"/>
            <a:ext cx="6460124" cy="4306750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37"/>
          <p:cNvSpPr/>
          <p:nvPr/>
        </p:nvSpPr>
        <p:spPr>
          <a:xfrm>
            <a:off x="105725" y="259850"/>
            <a:ext cx="1975800" cy="2311800"/>
          </a:xfrm>
          <a:prstGeom prst="wedgeRoundRectCallout">
            <a:avLst>
              <a:gd fmla="val 76835" name="adj1"/>
              <a:gd fmla="val 23075" name="adj2"/>
              <a:gd fmla="val 0" name="adj3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Would you, could you with a goat?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</p:txBody>
      </p:sp>
      <p:sp>
        <p:nvSpPr>
          <p:cNvPr id="281" name="Google Shape;281;p37"/>
          <p:cNvSpPr/>
          <p:nvPr/>
        </p:nvSpPr>
        <p:spPr>
          <a:xfrm>
            <a:off x="4525200" y="305100"/>
            <a:ext cx="4072500" cy="1402800"/>
          </a:xfrm>
          <a:prstGeom prst="wedgeRoundRectCallout">
            <a:avLst>
              <a:gd fmla="val -11481" name="adj1"/>
              <a:gd fmla="val 69352" name="adj2"/>
              <a:gd fmla="val 0" name="adj3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I would not, could not with a goat.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9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9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ollyclub Rendezvous FAQs • Tollycraft Boating Club" id="287" name="Google Shape;287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76325" y="0"/>
            <a:ext cx="6238018" cy="5385625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38"/>
          <p:cNvSpPr/>
          <p:nvPr/>
        </p:nvSpPr>
        <p:spPr>
          <a:xfrm>
            <a:off x="135875" y="591700"/>
            <a:ext cx="3574800" cy="3348600"/>
          </a:xfrm>
          <a:prstGeom prst="wedgeRoundRectCallout">
            <a:avLst>
              <a:gd fmla="val -26793" name="adj1"/>
              <a:gd fmla="val -64864" name="adj2"/>
              <a:gd fmla="val 0" name="adj3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Changa One"/>
                <a:ea typeface="Changa One"/>
                <a:cs typeface="Changa One"/>
                <a:sym typeface="Changa One"/>
              </a:rPr>
              <a:t>Would you, could you, on a boat?</a:t>
            </a:r>
            <a:endParaRPr sz="4800">
              <a:latin typeface="Changa One"/>
              <a:ea typeface="Changa One"/>
              <a:cs typeface="Changa One"/>
              <a:sym typeface="Changa One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" name="Google Shape;293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39"/>
          <p:cNvSpPr/>
          <p:nvPr/>
        </p:nvSpPr>
        <p:spPr>
          <a:xfrm>
            <a:off x="452650" y="199525"/>
            <a:ext cx="8416500" cy="4371000"/>
          </a:xfrm>
          <a:prstGeom prst="wedgeRoundRectCallout">
            <a:avLst>
              <a:gd fmla="val -52509" name="adj1"/>
              <a:gd fmla="val 58206" name="adj2"/>
              <a:gd fmla="val 0" name="adj3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I could not, would not, on a boat.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I will not, will not, with a </a:t>
            </a:r>
            <a:r>
              <a:rPr lang="en" sz="3000">
                <a:latin typeface="Didact Gothic"/>
                <a:ea typeface="Didact Gothic"/>
                <a:cs typeface="Didact Gothic"/>
                <a:sym typeface="Didact Gothic"/>
              </a:rPr>
              <a:t>_________</a:t>
            </a: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.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I will not eat them in the </a:t>
            </a:r>
            <a:r>
              <a:rPr lang="en" sz="3000">
                <a:latin typeface="Didact Gothic"/>
                <a:ea typeface="Didact Gothic"/>
                <a:cs typeface="Didact Gothic"/>
                <a:sym typeface="Didact Gothic"/>
              </a:rPr>
              <a:t>___________</a:t>
            </a: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.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I will not eat them on a train.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Not in the dark! Not in a tree!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Not in a car! You let me </a:t>
            </a:r>
            <a:r>
              <a:rPr lang="en" sz="3000">
                <a:latin typeface="Didact Gothic"/>
                <a:ea typeface="Didact Gothic"/>
                <a:cs typeface="Didact Gothic"/>
                <a:sym typeface="Didact Gothic"/>
              </a:rPr>
              <a:t>__________</a:t>
            </a: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.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I do not like them in a box.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I do not like them with a </a:t>
            </a:r>
            <a:r>
              <a:rPr lang="en" sz="3000">
                <a:latin typeface="Didact Gothic"/>
                <a:ea typeface="Didact Gothic"/>
                <a:cs typeface="Didact Gothic"/>
                <a:sym typeface="Didact Gothic"/>
              </a:rPr>
              <a:t>_________</a:t>
            </a: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.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</p:txBody>
      </p:sp>
      <p:sp>
        <p:nvSpPr>
          <p:cNvPr id="295" name="Google Shape;295;p39"/>
          <p:cNvSpPr txBox="1"/>
          <p:nvPr/>
        </p:nvSpPr>
        <p:spPr>
          <a:xfrm>
            <a:off x="6289975" y="863175"/>
            <a:ext cx="1433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0000"/>
                </a:solidFill>
                <a:latin typeface="Changa One"/>
                <a:ea typeface="Changa One"/>
                <a:cs typeface="Changa One"/>
                <a:sym typeface="Changa One"/>
              </a:rPr>
              <a:t>goat</a:t>
            </a:r>
            <a:endParaRPr sz="3000">
              <a:solidFill>
                <a:srgbClr val="FF0000"/>
              </a:solidFill>
              <a:latin typeface="Changa One"/>
              <a:ea typeface="Changa One"/>
              <a:cs typeface="Changa One"/>
              <a:sym typeface="Changa One"/>
            </a:endParaRPr>
          </a:p>
        </p:txBody>
      </p:sp>
      <p:sp>
        <p:nvSpPr>
          <p:cNvPr id="296" name="Google Shape;296;p39"/>
          <p:cNvSpPr txBox="1"/>
          <p:nvPr/>
        </p:nvSpPr>
        <p:spPr>
          <a:xfrm>
            <a:off x="5959700" y="1317250"/>
            <a:ext cx="1433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0000"/>
                </a:solidFill>
                <a:latin typeface="Changa One"/>
                <a:ea typeface="Changa One"/>
                <a:cs typeface="Changa One"/>
                <a:sym typeface="Changa One"/>
              </a:rPr>
              <a:t>rain</a:t>
            </a:r>
            <a:endParaRPr sz="3000">
              <a:solidFill>
                <a:srgbClr val="FF0000"/>
              </a:solidFill>
              <a:latin typeface="Changa One"/>
              <a:ea typeface="Changa One"/>
              <a:cs typeface="Changa One"/>
              <a:sym typeface="Changa One"/>
            </a:endParaRPr>
          </a:p>
        </p:txBody>
      </p:sp>
      <p:sp>
        <p:nvSpPr>
          <p:cNvPr id="297" name="Google Shape;297;p39"/>
          <p:cNvSpPr txBox="1"/>
          <p:nvPr/>
        </p:nvSpPr>
        <p:spPr>
          <a:xfrm>
            <a:off x="5959700" y="2707500"/>
            <a:ext cx="1433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0000"/>
                </a:solidFill>
                <a:latin typeface="Changa One"/>
                <a:ea typeface="Changa One"/>
                <a:cs typeface="Changa One"/>
                <a:sym typeface="Changa One"/>
              </a:rPr>
              <a:t>be</a:t>
            </a:r>
            <a:endParaRPr sz="3000">
              <a:solidFill>
                <a:srgbClr val="FF0000"/>
              </a:solidFill>
              <a:latin typeface="Changa One"/>
              <a:ea typeface="Changa One"/>
              <a:cs typeface="Changa One"/>
              <a:sym typeface="Changa One"/>
            </a:endParaRPr>
          </a:p>
        </p:txBody>
      </p:sp>
      <p:sp>
        <p:nvSpPr>
          <p:cNvPr id="298" name="Google Shape;298;p39"/>
          <p:cNvSpPr txBox="1"/>
          <p:nvPr/>
        </p:nvSpPr>
        <p:spPr>
          <a:xfrm>
            <a:off x="5959700" y="3583950"/>
            <a:ext cx="1433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0000"/>
                </a:solidFill>
                <a:latin typeface="Changa One"/>
                <a:ea typeface="Changa One"/>
                <a:cs typeface="Changa One"/>
                <a:sym typeface="Changa One"/>
              </a:rPr>
              <a:t>fox</a:t>
            </a:r>
            <a:endParaRPr sz="3000">
              <a:solidFill>
                <a:srgbClr val="FF0000"/>
              </a:solidFill>
              <a:latin typeface="Changa One"/>
              <a:ea typeface="Changa One"/>
              <a:cs typeface="Changa One"/>
              <a:sym typeface="Changa One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" name="Google Shape;303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6517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40"/>
          <p:cNvSpPr/>
          <p:nvPr/>
        </p:nvSpPr>
        <p:spPr>
          <a:xfrm>
            <a:off x="467725" y="184425"/>
            <a:ext cx="5595900" cy="4371000"/>
          </a:xfrm>
          <a:prstGeom prst="wedgeRoundRectCallout">
            <a:avLst>
              <a:gd fmla="val 74800" name="adj1"/>
              <a:gd fmla="val -2378" name="adj2"/>
              <a:gd fmla="val 0" name="adj3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I will not eat them in a house.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I do not like them with a </a:t>
            </a:r>
            <a:r>
              <a:rPr lang="en" sz="3000">
                <a:latin typeface="Didact Gothic"/>
                <a:ea typeface="Didact Gothic"/>
                <a:cs typeface="Didact Gothic"/>
                <a:sym typeface="Didact Gothic"/>
              </a:rPr>
              <a:t>____________</a:t>
            </a: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.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I do not like them here or there.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I do not like them </a:t>
            </a:r>
            <a:r>
              <a:rPr lang="en" sz="3000">
                <a:latin typeface="Didact Gothic"/>
                <a:ea typeface="Didact Gothic"/>
                <a:cs typeface="Didact Gothic"/>
                <a:sym typeface="Didact Gothic"/>
              </a:rPr>
              <a:t>___________________</a:t>
            </a: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.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</p:txBody>
      </p:sp>
      <p:pic>
        <p:nvPicPr>
          <p:cNvPr id="305" name="Google Shape;305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20316" y="772500"/>
            <a:ext cx="2344859" cy="4371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40"/>
          <p:cNvSpPr txBox="1"/>
          <p:nvPr/>
        </p:nvSpPr>
        <p:spPr>
          <a:xfrm>
            <a:off x="2217425" y="1813450"/>
            <a:ext cx="1976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0000"/>
                </a:solidFill>
                <a:latin typeface="Changa One"/>
                <a:ea typeface="Changa One"/>
                <a:cs typeface="Changa One"/>
                <a:sym typeface="Changa One"/>
              </a:rPr>
              <a:t>mouse</a:t>
            </a:r>
            <a:endParaRPr sz="3000">
              <a:solidFill>
                <a:srgbClr val="FF0000"/>
              </a:solidFill>
              <a:latin typeface="Changa One"/>
              <a:ea typeface="Changa One"/>
              <a:cs typeface="Changa One"/>
              <a:sym typeface="Changa One"/>
            </a:endParaRPr>
          </a:p>
        </p:txBody>
      </p:sp>
      <p:sp>
        <p:nvSpPr>
          <p:cNvPr id="307" name="Google Shape;307;p40"/>
          <p:cNvSpPr txBox="1"/>
          <p:nvPr/>
        </p:nvSpPr>
        <p:spPr>
          <a:xfrm>
            <a:off x="2217425" y="3548100"/>
            <a:ext cx="3001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0000"/>
                </a:solidFill>
                <a:latin typeface="Changa One"/>
                <a:ea typeface="Changa One"/>
                <a:cs typeface="Changa One"/>
                <a:sym typeface="Changa One"/>
              </a:rPr>
              <a:t>anywhere</a:t>
            </a:r>
            <a:endParaRPr sz="3000">
              <a:solidFill>
                <a:srgbClr val="FF0000"/>
              </a:solidFill>
              <a:latin typeface="Changa One"/>
              <a:ea typeface="Changa One"/>
              <a:cs typeface="Changa One"/>
              <a:sym typeface="Changa One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9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9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D9EEB"/>
        </a:solidFill>
      </p:bgPr>
    </p:bg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. Seuss' Storybook | Epic Rap Battles of History Wiki | Fandom" id="312" name="Google Shape;312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68350" y="0"/>
            <a:ext cx="58073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wnload sound HERE: http://gestyy.com/euHx2G" id="313" name="Google Shape;313;p41" title="Big Water Splash Sound Effect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4950850"/>
            <a:ext cx="256876" cy="192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39125" y="289950"/>
            <a:ext cx="3231124" cy="224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42"/>
          <p:cNvPicPr preferRelativeResize="0"/>
          <p:nvPr/>
        </p:nvPicPr>
        <p:blipFill rotWithShape="1">
          <a:blip r:embed="rId5">
            <a:alphaModFix/>
          </a:blip>
          <a:srcRect b="50450" l="50000" r="0" t="0"/>
          <a:stretch/>
        </p:blipFill>
        <p:spPr>
          <a:xfrm>
            <a:off x="0" y="376275"/>
            <a:ext cx="3363775" cy="4680125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42"/>
          <p:cNvSpPr/>
          <p:nvPr/>
        </p:nvSpPr>
        <p:spPr>
          <a:xfrm>
            <a:off x="2926375" y="289950"/>
            <a:ext cx="2986500" cy="2594400"/>
          </a:xfrm>
          <a:prstGeom prst="wedgeRoundRectCallout">
            <a:avLst>
              <a:gd fmla="val -55557" name="adj1"/>
              <a:gd fmla="val 84302" name="adj2"/>
              <a:gd fmla="val 0" name="adj3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Changa One"/>
                <a:ea typeface="Changa One"/>
                <a:cs typeface="Changa One"/>
                <a:sym typeface="Changa One"/>
              </a:rPr>
              <a:t>I do not like them Sam - I-am!</a:t>
            </a:r>
            <a:endParaRPr sz="3600">
              <a:latin typeface="Changa One"/>
              <a:ea typeface="Changa One"/>
              <a:cs typeface="Changa One"/>
              <a:sym typeface="Changa One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43"/>
          <p:cNvPicPr preferRelativeResize="0"/>
          <p:nvPr/>
        </p:nvPicPr>
        <p:blipFill rotWithShape="1">
          <a:blip r:embed="rId4">
            <a:alphaModFix/>
          </a:blip>
          <a:srcRect b="0" l="-1582" r="26246" t="0"/>
          <a:stretch/>
        </p:blipFill>
        <p:spPr>
          <a:xfrm>
            <a:off x="4838475" y="948450"/>
            <a:ext cx="4305525" cy="3962400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43"/>
          <p:cNvSpPr/>
          <p:nvPr/>
        </p:nvSpPr>
        <p:spPr>
          <a:xfrm>
            <a:off x="648725" y="305100"/>
            <a:ext cx="4374300" cy="2896200"/>
          </a:xfrm>
          <a:prstGeom prst="wedgeRoundRectCallout">
            <a:avLst>
              <a:gd fmla="val 87929" name="adj1"/>
              <a:gd fmla="val 28642" name="adj2"/>
              <a:gd fmla="val 0" name="adj3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You do not like them.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So you say.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Try them! Try them!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And you </a:t>
            </a:r>
            <a:r>
              <a:rPr lang="en" sz="3000">
                <a:latin typeface="Didact Gothic"/>
                <a:ea typeface="Didact Gothic"/>
                <a:cs typeface="Didact Gothic"/>
                <a:sym typeface="Didact Gothic"/>
              </a:rPr>
              <a:t>__________</a:t>
            </a: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.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</p:txBody>
      </p:sp>
      <p:sp>
        <p:nvSpPr>
          <p:cNvPr id="329" name="Google Shape;329;p43"/>
          <p:cNvSpPr txBox="1"/>
          <p:nvPr/>
        </p:nvSpPr>
        <p:spPr>
          <a:xfrm>
            <a:off x="2941425" y="3532975"/>
            <a:ext cx="1991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day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</p:txBody>
      </p:sp>
      <p:sp>
        <p:nvSpPr>
          <p:cNvPr id="330" name="Google Shape;330;p43"/>
          <p:cNvSpPr txBox="1"/>
          <p:nvPr/>
        </p:nvSpPr>
        <p:spPr>
          <a:xfrm>
            <a:off x="107300" y="3532975"/>
            <a:ext cx="1991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m</a:t>
            </a: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ay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</p:txBody>
      </p:sp>
      <p:sp>
        <p:nvSpPr>
          <p:cNvPr id="331" name="Google Shape;331;p43"/>
          <p:cNvSpPr txBox="1"/>
          <p:nvPr/>
        </p:nvSpPr>
        <p:spPr>
          <a:xfrm>
            <a:off x="1538650" y="3532975"/>
            <a:ext cx="1991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pla</a:t>
            </a: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y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</p:txBody>
      </p:sp>
      <p:sp>
        <p:nvSpPr>
          <p:cNvPr id="332" name="Google Shape;332;p43"/>
          <p:cNvSpPr txBox="1"/>
          <p:nvPr/>
        </p:nvSpPr>
        <p:spPr>
          <a:xfrm>
            <a:off x="2443675" y="2084950"/>
            <a:ext cx="13725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0000"/>
                </a:solidFill>
                <a:latin typeface="Changa One"/>
                <a:ea typeface="Changa One"/>
                <a:cs typeface="Changa One"/>
                <a:sym typeface="Changa One"/>
              </a:rPr>
              <a:t>may</a:t>
            </a:r>
            <a:endParaRPr sz="3000">
              <a:solidFill>
                <a:srgbClr val="FF0000"/>
              </a:solidFill>
              <a:latin typeface="Changa One"/>
              <a:ea typeface="Changa One"/>
              <a:cs typeface="Changa One"/>
              <a:sym typeface="Changa One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9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9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9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90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Google Shape;337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44"/>
          <p:cNvSpPr/>
          <p:nvPr/>
        </p:nvSpPr>
        <p:spPr>
          <a:xfrm>
            <a:off x="2760400" y="335275"/>
            <a:ext cx="4374300" cy="2896200"/>
          </a:xfrm>
          <a:prstGeom prst="wedgeRoundRectCallout">
            <a:avLst>
              <a:gd fmla="val -53104" name="adj1"/>
              <a:gd fmla="val 69501" name="adj2"/>
              <a:gd fmla="val 0" name="adj3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Changa One"/>
                <a:ea typeface="Changa One"/>
                <a:cs typeface="Changa One"/>
                <a:sym typeface="Changa One"/>
              </a:rPr>
              <a:t>Sam!</a:t>
            </a:r>
            <a:endParaRPr sz="36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Changa One"/>
                <a:ea typeface="Changa One"/>
                <a:cs typeface="Changa One"/>
                <a:sym typeface="Changa One"/>
              </a:rPr>
              <a:t>If you will let me be,</a:t>
            </a:r>
            <a:endParaRPr sz="36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Changa One"/>
                <a:ea typeface="Changa One"/>
                <a:cs typeface="Changa One"/>
                <a:sym typeface="Changa One"/>
              </a:rPr>
              <a:t>I will try them.</a:t>
            </a:r>
            <a:endParaRPr sz="36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Changa One"/>
                <a:ea typeface="Changa One"/>
                <a:cs typeface="Changa One"/>
                <a:sym typeface="Changa One"/>
              </a:rPr>
              <a:t>You will </a:t>
            </a:r>
            <a:r>
              <a:rPr lang="en" sz="3600">
                <a:latin typeface="Didact Gothic"/>
                <a:ea typeface="Didact Gothic"/>
                <a:cs typeface="Didact Gothic"/>
                <a:sym typeface="Didact Gothic"/>
              </a:rPr>
              <a:t>________</a:t>
            </a:r>
            <a:r>
              <a:rPr lang="en" sz="3600">
                <a:latin typeface="Changa One"/>
                <a:ea typeface="Changa One"/>
                <a:cs typeface="Changa One"/>
                <a:sym typeface="Changa One"/>
              </a:rPr>
              <a:t>.</a:t>
            </a:r>
            <a:endParaRPr sz="3600">
              <a:latin typeface="Changa One"/>
              <a:ea typeface="Changa One"/>
              <a:cs typeface="Changa One"/>
              <a:sym typeface="Changa One"/>
            </a:endParaRPr>
          </a:p>
        </p:txBody>
      </p:sp>
      <p:pic>
        <p:nvPicPr>
          <p:cNvPr id="339" name="Google Shape;339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6444325" y="2462825"/>
            <a:ext cx="2699675" cy="268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44"/>
          <p:cNvPicPr preferRelativeResize="0"/>
          <p:nvPr/>
        </p:nvPicPr>
        <p:blipFill rotWithShape="1">
          <a:blip r:embed="rId5">
            <a:alphaModFix/>
          </a:blip>
          <a:srcRect b="54346" l="0" r="54654" t="0"/>
          <a:stretch/>
        </p:blipFill>
        <p:spPr>
          <a:xfrm flipH="1">
            <a:off x="-75425" y="136127"/>
            <a:ext cx="3732315" cy="5007375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44"/>
          <p:cNvSpPr txBox="1"/>
          <p:nvPr/>
        </p:nvSpPr>
        <p:spPr>
          <a:xfrm>
            <a:off x="5007875" y="2492225"/>
            <a:ext cx="1387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0000"/>
                </a:solidFill>
                <a:latin typeface="Changa One"/>
                <a:ea typeface="Changa One"/>
                <a:cs typeface="Changa One"/>
                <a:sym typeface="Changa One"/>
              </a:rPr>
              <a:t>    see</a:t>
            </a:r>
            <a:endParaRPr sz="3000">
              <a:solidFill>
                <a:srgbClr val="FF0000"/>
              </a:solidFill>
              <a:latin typeface="Changa One"/>
              <a:ea typeface="Changa One"/>
              <a:cs typeface="Changa One"/>
              <a:sym typeface="Changa One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9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" name="Google Shape;346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1" name="Google Shape;351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324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uy-Am-I | Heroes Wiki | Fandom" id="352" name="Google Shape;352;p46"/>
          <p:cNvPicPr preferRelativeResize="0"/>
          <p:nvPr/>
        </p:nvPicPr>
        <p:blipFill rotWithShape="1">
          <a:blip r:embed="rId4">
            <a:alphaModFix/>
          </a:blip>
          <a:srcRect b="33613" l="19865" r="0" t="1218"/>
          <a:stretch/>
        </p:blipFill>
        <p:spPr>
          <a:xfrm>
            <a:off x="-75300" y="1798375"/>
            <a:ext cx="3701650" cy="3526124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46"/>
          <p:cNvSpPr/>
          <p:nvPr/>
        </p:nvSpPr>
        <p:spPr>
          <a:xfrm>
            <a:off x="2715175" y="686250"/>
            <a:ext cx="6184200" cy="3771000"/>
          </a:xfrm>
          <a:prstGeom prst="wedgeRoundRectCallout">
            <a:avLst>
              <a:gd fmla="val -64414" name="adj1"/>
              <a:gd fmla="val 28398" name="adj2"/>
              <a:gd fmla="val 0" name="adj3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Say!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I like green eggs and ham!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I do! I like them, Sam-I-am!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And I would eat them in a boat.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And I would eat them with a 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Didact Gothic"/>
                <a:ea typeface="Didact Gothic"/>
                <a:cs typeface="Didact Gothic"/>
                <a:sym typeface="Didact Gothic"/>
              </a:rPr>
              <a:t>_________________</a:t>
            </a: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.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</p:txBody>
      </p:sp>
      <p:sp>
        <p:nvSpPr>
          <p:cNvPr id="354" name="Google Shape;354;p46"/>
          <p:cNvSpPr txBox="1"/>
          <p:nvPr/>
        </p:nvSpPr>
        <p:spPr>
          <a:xfrm>
            <a:off x="4510125" y="3487725"/>
            <a:ext cx="256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0000"/>
                </a:solidFill>
                <a:latin typeface="Changa One"/>
                <a:ea typeface="Changa One"/>
                <a:cs typeface="Changa One"/>
                <a:sym typeface="Changa One"/>
              </a:rPr>
              <a:t>goat</a:t>
            </a:r>
            <a:endParaRPr sz="3000">
              <a:solidFill>
                <a:srgbClr val="FF0000"/>
              </a:solidFill>
              <a:latin typeface="Changa One"/>
              <a:ea typeface="Changa One"/>
              <a:cs typeface="Changa One"/>
              <a:sym typeface="Changa One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9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" name="Google Shape;359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399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uy-Am-I | Heroes Wiki | Fandom" id="360" name="Google Shape;360;p47"/>
          <p:cNvPicPr preferRelativeResize="0"/>
          <p:nvPr/>
        </p:nvPicPr>
        <p:blipFill rotWithShape="1">
          <a:blip r:embed="rId4">
            <a:alphaModFix/>
          </a:blip>
          <a:srcRect b="33613" l="19865" r="0" t="1218"/>
          <a:stretch/>
        </p:blipFill>
        <p:spPr>
          <a:xfrm flipH="1">
            <a:off x="5289950" y="1873775"/>
            <a:ext cx="3701650" cy="3526124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47"/>
          <p:cNvSpPr/>
          <p:nvPr/>
        </p:nvSpPr>
        <p:spPr>
          <a:xfrm>
            <a:off x="135900" y="184475"/>
            <a:ext cx="5490300" cy="3740700"/>
          </a:xfrm>
          <a:prstGeom prst="wedgeRoundRectCallout">
            <a:avLst>
              <a:gd fmla="val 67648" name="adj1"/>
              <a:gd fmla="val 28535" name="adj2"/>
              <a:gd fmla="val 0" name="adj3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And I will eat them in the rain.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And in the dark. And on a 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Didact Gothic"/>
                <a:ea typeface="Didact Gothic"/>
                <a:cs typeface="Didact Gothic"/>
                <a:sym typeface="Didact Gothic"/>
              </a:rPr>
              <a:t>_____________</a:t>
            </a: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.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And in a car. And in a tree.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They are so good, so good,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you </a:t>
            </a:r>
            <a:r>
              <a:rPr lang="en" sz="3000">
                <a:latin typeface="Didact Gothic"/>
                <a:ea typeface="Didact Gothic"/>
                <a:cs typeface="Didact Gothic"/>
                <a:sym typeface="Didact Gothic"/>
              </a:rPr>
              <a:t>___________</a:t>
            </a: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.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</p:txBody>
      </p:sp>
      <p:sp>
        <p:nvSpPr>
          <p:cNvPr id="362" name="Google Shape;362;p47"/>
          <p:cNvSpPr txBox="1"/>
          <p:nvPr/>
        </p:nvSpPr>
        <p:spPr>
          <a:xfrm>
            <a:off x="1885500" y="1731575"/>
            <a:ext cx="1991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0000"/>
                </a:solidFill>
                <a:latin typeface="Changa One"/>
                <a:ea typeface="Changa One"/>
                <a:cs typeface="Changa One"/>
                <a:sym typeface="Changa One"/>
              </a:rPr>
              <a:t>train</a:t>
            </a:r>
            <a:endParaRPr sz="3000">
              <a:solidFill>
                <a:srgbClr val="FF0000"/>
              </a:solidFill>
              <a:latin typeface="Changa One"/>
              <a:ea typeface="Changa One"/>
              <a:cs typeface="Changa One"/>
              <a:sym typeface="Changa One"/>
            </a:endParaRPr>
          </a:p>
        </p:txBody>
      </p:sp>
      <p:sp>
        <p:nvSpPr>
          <p:cNvPr id="363" name="Google Shape;363;p47"/>
          <p:cNvSpPr txBox="1"/>
          <p:nvPr/>
        </p:nvSpPr>
        <p:spPr>
          <a:xfrm>
            <a:off x="2353175" y="3140775"/>
            <a:ext cx="1523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0000"/>
                </a:solidFill>
                <a:latin typeface="Changa One"/>
                <a:ea typeface="Changa One"/>
                <a:cs typeface="Changa One"/>
                <a:sym typeface="Changa One"/>
              </a:rPr>
              <a:t>see</a:t>
            </a:r>
            <a:endParaRPr sz="3000">
              <a:solidFill>
                <a:srgbClr val="FF0000"/>
              </a:solidFill>
              <a:latin typeface="Changa One"/>
              <a:ea typeface="Changa One"/>
              <a:cs typeface="Changa One"/>
              <a:sym typeface="Changa One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9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9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" name="Google Shape;368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uy-Am-I | Heroes Wiki | Fandom" id="369" name="Google Shape;369;p48"/>
          <p:cNvPicPr preferRelativeResize="0"/>
          <p:nvPr/>
        </p:nvPicPr>
        <p:blipFill rotWithShape="1">
          <a:blip r:embed="rId4">
            <a:alphaModFix/>
          </a:blip>
          <a:srcRect b="0" l="32464" r="0" t="0"/>
          <a:stretch/>
        </p:blipFill>
        <p:spPr>
          <a:xfrm>
            <a:off x="0" y="882000"/>
            <a:ext cx="2561300" cy="4442475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48"/>
          <p:cNvSpPr/>
          <p:nvPr/>
        </p:nvSpPr>
        <p:spPr>
          <a:xfrm>
            <a:off x="2368250" y="203550"/>
            <a:ext cx="6621900" cy="4736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So I will eat them in a box.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And I will eat them with a </a:t>
            </a:r>
            <a:r>
              <a:rPr lang="en" sz="3000">
                <a:latin typeface="Didact Gothic"/>
                <a:ea typeface="Didact Gothic"/>
                <a:cs typeface="Didact Gothic"/>
                <a:sym typeface="Didact Gothic"/>
              </a:rPr>
              <a:t>_______</a:t>
            </a: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.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And I will eat them in a </a:t>
            </a:r>
            <a:r>
              <a:rPr lang="en" sz="3000">
                <a:latin typeface="Didact Gothic"/>
                <a:ea typeface="Didact Gothic"/>
                <a:cs typeface="Didact Gothic"/>
                <a:sym typeface="Didact Gothic"/>
              </a:rPr>
              <a:t>_________</a:t>
            </a: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.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And I will eat them with a mouse.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And I will eat them here and there.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Say! I will eat them </a:t>
            </a:r>
            <a:r>
              <a:rPr lang="en" sz="3000">
                <a:latin typeface="Didact Gothic"/>
                <a:ea typeface="Didact Gothic"/>
                <a:cs typeface="Didact Gothic"/>
                <a:sym typeface="Didact Gothic"/>
              </a:rPr>
              <a:t>______________</a:t>
            </a:r>
            <a:r>
              <a:rPr lang="en" sz="3000">
                <a:latin typeface="Changa One"/>
                <a:ea typeface="Changa One"/>
                <a:cs typeface="Changa One"/>
                <a:sym typeface="Changa One"/>
              </a:rPr>
              <a:t>.</a:t>
            </a:r>
            <a:endParaRPr sz="3000">
              <a:latin typeface="Changa One"/>
              <a:ea typeface="Changa One"/>
              <a:cs typeface="Changa One"/>
              <a:sym typeface="Changa One"/>
            </a:endParaRPr>
          </a:p>
        </p:txBody>
      </p:sp>
      <p:sp>
        <p:nvSpPr>
          <p:cNvPr id="371" name="Google Shape;371;p48"/>
          <p:cNvSpPr txBox="1"/>
          <p:nvPr/>
        </p:nvSpPr>
        <p:spPr>
          <a:xfrm>
            <a:off x="7029075" y="998950"/>
            <a:ext cx="1056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0000"/>
                </a:solidFill>
                <a:latin typeface="Changa One"/>
                <a:ea typeface="Changa One"/>
                <a:cs typeface="Changa One"/>
                <a:sym typeface="Changa One"/>
              </a:rPr>
              <a:t>fox</a:t>
            </a:r>
            <a:endParaRPr sz="3000">
              <a:solidFill>
                <a:srgbClr val="FF0000"/>
              </a:solidFill>
              <a:latin typeface="Changa One"/>
              <a:ea typeface="Changa One"/>
              <a:cs typeface="Changa One"/>
              <a:sym typeface="Changa One"/>
            </a:endParaRPr>
          </a:p>
        </p:txBody>
      </p:sp>
      <p:sp>
        <p:nvSpPr>
          <p:cNvPr id="372" name="Google Shape;372;p48"/>
          <p:cNvSpPr txBox="1"/>
          <p:nvPr/>
        </p:nvSpPr>
        <p:spPr>
          <a:xfrm>
            <a:off x="6623475" y="1724525"/>
            <a:ext cx="1461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0000"/>
                </a:solidFill>
                <a:latin typeface="Changa One"/>
                <a:ea typeface="Changa One"/>
                <a:cs typeface="Changa One"/>
                <a:sym typeface="Changa One"/>
              </a:rPr>
              <a:t>house</a:t>
            </a:r>
            <a:endParaRPr sz="3000">
              <a:solidFill>
                <a:srgbClr val="FF0000"/>
              </a:solidFill>
              <a:latin typeface="Changa One"/>
              <a:ea typeface="Changa One"/>
              <a:cs typeface="Changa One"/>
              <a:sym typeface="Changa One"/>
            </a:endParaRPr>
          </a:p>
        </p:txBody>
      </p:sp>
      <p:sp>
        <p:nvSpPr>
          <p:cNvPr id="373" name="Google Shape;373;p48"/>
          <p:cNvSpPr txBox="1"/>
          <p:nvPr/>
        </p:nvSpPr>
        <p:spPr>
          <a:xfrm>
            <a:off x="6006625" y="3747300"/>
            <a:ext cx="2379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0000"/>
                </a:solidFill>
                <a:latin typeface="Changa One"/>
                <a:ea typeface="Changa One"/>
                <a:cs typeface="Changa One"/>
                <a:sym typeface="Changa One"/>
              </a:rPr>
              <a:t>anywhere</a:t>
            </a:r>
            <a:endParaRPr sz="3000">
              <a:solidFill>
                <a:srgbClr val="FF0000"/>
              </a:solidFill>
              <a:latin typeface="Changa One"/>
              <a:ea typeface="Changa One"/>
              <a:cs typeface="Changa One"/>
              <a:sym typeface="Changa One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200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2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9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9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9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" name="Google Shape;378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49"/>
          <p:cNvPicPr preferRelativeResize="0"/>
          <p:nvPr/>
        </p:nvPicPr>
        <p:blipFill rotWithShape="1">
          <a:blip r:embed="rId4">
            <a:alphaModFix/>
          </a:blip>
          <a:srcRect b="16869" l="22414" r="17282" t="11255"/>
          <a:stretch/>
        </p:blipFill>
        <p:spPr>
          <a:xfrm>
            <a:off x="4932325" y="0"/>
            <a:ext cx="4015397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p49"/>
          <p:cNvSpPr/>
          <p:nvPr/>
        </p:nvSpPr>
        <p:spPr>
          <a:xfrm>
            <a:off x="648725" y="184425"/>
            <a:ext cx="4042500" cy="3439200"/>
          </a:xfrm>
          <a:prstGeom prst="wedgeRoundRectCallout">
            <a:avLst>
              <a:gd fmla="val 75743" name="adj1"/>
              <a:gd fmla="val -13159" name="adj2"/>
              <a:gd fmla="val 0" name="adj3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Changa One"/>
                <a:ea typeface="Changa One"/>
                <a:cs typeface="Changa One"/>
                <a:sym typeface="Changa One"/>
              </a:rPr>
              <a:t>I do so like</a:t>
            </a:r>
            <a:endParaRPr sz="36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Changa One"/>
                <a:ea typeface="Changa One"/>
                <a:cs typeface="Changa One"/>
                <a:sym typeface="Changa One"/>
              </a:rPr>
              <a:t>Green eggs and </a:t>
            </a:r>
            <a:r>
              <a:rPr lang="en" sz="3600">
                <a:latin typeface="Didact Gothic"/>
                <a:ea typeface="Didact Gothic"/>
                <a:cs typeface="Didact Gothic"/>
                <a:sym typeface="Didact Gothic"/>
              </a:rPr>
              <a:t>_________ </a:t>
            </a:r>
            <a:r>
              <a:rPr lang="en" sz="3600">
                <a:latin typeface="Changa One"/>
                <a:ea typeface="Changa One"/>
                <a:cs typeface="Changa One"/>
                <a:sym typeface="Changa One"/>
              </a:rPr>
              <a:t>!</a:t>
            </a:r>
            <a:endParaRPr sz="36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Changa One"/>
                <a:ea typeface="Changa One"/>
                <a:cs typeface="Changa One"/>
                <a:sym typeface="Changa One"/>
              </a:rPr>
              <a:t>Thank you!</a:t>
            </a:r>
            <a:endParaRPr sz="36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Changa One"/>
                <a:ea typeface="Changa One"/>
                <a:cs typeface="Changa One"/>
                <a:sym typeface="Changa One"/>
              </a:rPr>
              <a:t>Thank you!</a:t>
            </a:r>
            <a:endParaRPr sz="3600">
              <a:latin typeface="Changa One"/>
              <a:ea typeface="Changa One"/>
              <a:cs typeface="Changa One"/>
              <a:sym typeface="Chang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Changa One"/>
                <a:ea typeface="Changa One"/>
                <a:cs typeface="Changa One"/>
                <a:sym typeface="Changa One"/>
              </a:rPr>
              <a:t>Sam- I- am! </a:t>
            </a:r>
            <a:endParaRPr sz="3600">
              <a:latin typeface="Changa One"/>
              <a:ea typeface="Changa One"/>
              <a:cs typeface="Changa One"/>
              <a:sym typeface="Changa One"/>
            </a:endParaRPr>
          </a:p>
        </p:txBody>
      </p:sp>
      <p:sp>
        <p:nvSpPr>
          <p:cNvPr id="381" name="Google Shape;381;p49"/>
          <p:cNvSpPr txBox="1"/>
          <p:nvPr/>
        </p:nvSpPr>
        <p:spPr>
          <a:xfrm>
            <a:off x="2081700" y="1210125"/>
            <a:ext cx="17496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0000"/>
                </a:solidFill>
                <a:latin typeface="Changa One"/>
                <a:ea typeface="Changa One"/>
                <a:cs typeface="Changa One"/>
                <a:sym typeface="Changa One"/>
              </a:rPr>
              <a:t>ham</a:t>
            </a:r>
            <a:endParaRPr sz="3600">
              <a:solidFill>
                <a:srgbClr val="FF0000"/>
              </a:solidFill>
              <a:latin typeface="Changa One"/>
              <a:ea typeface="Changa One"/>
              <a:cs typeface="Changa One"/>
              <a:sym typeface="Changa One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900"/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900"/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9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6" name="Google Shape;386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