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60" r:id="rId5"/>
    <p:sldId id="261" r:id="rId6"/>
    <p:sldId id="259" r:id="rId7"/>
    <p:sldId id="257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EB011-26AA-4ED4-ABDB-E7453D586A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81085E-485E-49DB-B569-B5FF32F4E7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95CB2-28C3-41AF-8CA8-D2B18597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27C7-0EC6-4AC6-89DF-FCDDE1C41B3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BE450-FF6F-4487-BDF3-3B4AE6E39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B8E92-DF4E-48C3-BADA-A9682655C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DF0E-2BBD-4CAF-BE22-41F0760D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8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8A585-98E1-4B94-8895-AA6205FF1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58803-805F-4BBF-8652-1094B51F5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A04B7-225D-465E-B801-1CF563A99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27C7-0EC6-4AC6-89DF-FCDDE1C41B3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A8450-2328-4017-BE86-70CC5CDB1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0882A-FA80-4A35-8305-9CA0BA4FA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DF0E-2BBD-4CAF-BE22-41F0760D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702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90D43-6C23-42C4-BDDE-F313B7571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E0334-A1B6-49A3-8F1F-FF7394CD0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A37DC-039D-49BB-8C69-4A3964350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27C7-0EC6-4AC6-89DF-FCDDE1C41B3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8F523-02A5-4BC2-925E-996842D4A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CEB5E-4001-48CB-A210-20F02D11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DF0E-2BBD-4CAF-BE22-41F0760D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66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410F4-A7E0-4E62-AB74-43473ECA1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E64D4-939A-405E-9539-2B2A744248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3DB0FC-7B6D-438E-9958-70CB966F2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696FF7-977E-4C9A-85AB-FB68835FB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27C7-0EC6-4AC6-89DF-FCDDE1C41B3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1EB9A-AB1B-405F-A074-C89E70A55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6CB6A-A291-4449-8581-88D28ADA1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DF0E-2BBD-4CAF-BE22-41F0760D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132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AFAAC-B7A3-4025-9C19-623C0D9EE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F50E1-9A55-4162-89C5-C564F72CF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A61487-9EF1-4BC8-AED4-3136041168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179FE6-B720-4E4F-83CA-F1FD1CAA1E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D8BDDD-9E1A-454C-B63D-CF3207EFA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DA6495-41C4-4BD8-90B4-885DAC009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27C7-0EC6-4AC6-89DF-FCDDE1C41B3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226FCB-F715-4FA3-8BAE-EF326227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779239-0674-4FDB-BCEE-54CB9C8D4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DF0E-2BBD-4CAF-BE22-41F0760D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707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890A2-D8B1-480A-9B69-33E412BC8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42C706-38B9-4605-AF4F-77CAC5E91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27C7-0EC6-4AC6-89DF-FCDDE1C41B3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BD28C1-97A4-4796-BB7B-60656BCB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AFA9C1-88E7-41D1-AEDB-126AEFB9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DF0E-2BBD-4CAF-BE22-41F0760D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49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39F276-5774-43B7-9512-B5B6A228B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27C7-0EC6-4AC6-89DF-FCDDE1C41B3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BA2572-4D92-4A62-BF05-1B969F018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A2BDF-14A3-4454-ABEA-53BEEDB33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DF0E-2BBD-4CAF-BE22-41F0760D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01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E3F98-3452-4860-900E-0B8491595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08C8C-034E-4321-A572-859246D4D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2E6F1-54C2-407D-9B2A-E545529D1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A8913-B649-466A-AB6C-3780DF675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27C7-0EC6-4AC6-89DF-FCDDE1C41B3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BA258B-BA86-4020-B7D0-FA7ECB004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B2136-FACD-4CFE-998C-62BE12270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DF0E-2BBD-4CAF-BE22-41F0760D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7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C0936-E837-4683-AA9E-5AA5249CF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3308EF-7A38-4C7B-B322-88D4F5B496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9B558-B9AE-4394-8957-DD7EC15BB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A6B295-4646-43F9-BBCF-32DAE9353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27C7-0EC6-4AC6-89DF-FCDDE1C41B3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71C21B-0F39-44D1-A889-46268846D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02107-F54C-4B32-B4EB-7E544E9D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DF0E-2BBD-4CAF-BE22-41F0760D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2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4EFA7-6439-4C5C-A868-0B83C0BE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1CEAFA-1BCE-443F-8E7B-2626C256A3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FE64A-BE00-4A0E-8773-FB7F08458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27C7-0EC6-4AC6-89DF-FCDDE1C41B3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12423-E8BA-48C0-A66A-B849AEA83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9E089-9423-4B60-9B7E-9E65CBD6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DF0E-2BBD-4CAF-BE22-41F0760D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35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4D792B-EF61-474F-A864-29DFF37CE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4459FA-FDC4-45E3-928D-42B239F643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11EAC-4BAF-46D1-8AF4-D46461C45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27C7-0EC6-4AC6-89DF-FCDDE1C41B3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7AA9C-13DD-4F77-BA5C-5C56ABA2D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84A67-88B6-491A-A36D-AB826A848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DF0E-2BBD-4CAF-BE22-41F0760D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27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8E111C-E1B6-47E6-8730-A5F823E9B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3B691-D7E6-4803-81B0-4D2FE8FA9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24153-DE8A-4FC6-8E65-66BC3D6A2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B27C7-0EC6-4AC6-89DF-FCDDE1C41B3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EDD63-78DF-4493-9B94-D73F8051A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615E5-1DE1-4681-A709-2382A0AC00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5DF0E-2BBD-4CAF-BE22-41F0760D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67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1B8052-B438-41C6-A1F3-45FE215FCDE4}"/>
              </a:ext>
            </a:extLst>
          </p:cNvPr>
          <p:cNvSpPr txBox="1"/>
          <p:nvPr/>
        </p:nvSpPr>
        <p:spPr>
          <a:xfrm>
            <a:off x="2059158" y="4227830"/>
            <a:ext cx="807368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/>
              <a:t>5</a:t>
            </a:r>
            <a:r>
              <a:rPr lang="en-US" sz="6600" baseline="30000" dirty="0"/>
              <a:t>TH</a:t>
            </a:r>
            <a:r>
              <a:rPr lang="en-US" sz="6600" dirty="0"/>
              <a:t> GRADE</a:t>
            </a:r>
          </a:p>
          <a:p>
            <a:pPr algn="ctr"/>
            <a:r>
              <a:rPr lang="en-US" sz="6600" dirty="0"/>
              <a:t>LIGHTING PMK TORCH </a:t>
            </a:r>
          </a:p>
        </p:txBody>
      </p:sp>
      <p:pic>
        <p:nvPicPr>
          <p:cNvPr id="5" name="Picture 4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447B8F3E-26EC-463A-B71B-A91C78B68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229" y="875030"/>
            <a:ext cx="3219450" cy="3352800"/>
          </a:xfrm>
          <a:prstGeom prst="rect">
            <a:avLst/>
          </a:prstGeom>
        </p:spPr>
      </p:pic>
      <p:pic>
        <p:nvPicPr>
          <p:cNvPr id="7" name="Picture 6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396CB37B-578D-4C61-832D-1388A3C25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2889" flipH="1">
            <a:off x="5235007" y="694901"/>
            <a:ext cx="1234360" cy="1229427"/>
          </a:xfrm>
          <a:prstGeom prst="rect">
            <a:avLst/>
          </a:prstGeom>
        </p:spPr>
      </p:pic>
      <p:pic>
        <p:nvPicPr>
          <p:cNvPr id="8" name="Picture 7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B09B514A-F797-4508-8F4D-0C5CEC2BC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110" flipH="1">
            <a:off x="6187699" y="694900"/>
            <a:ext cx="1227404" cy="122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26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1B8052-B438-41C6-A1F3-45FE215FCDE4}"/>
              </a:ext>
            </a:extLst>
          </p:cNvPr>
          <p:cNvSpPr txBox="1"/>
          <p:nvPr/>
        </p:nvSpPr>
        <p:spPr>
          <a:xfrm>
            <a:off x="3145190" y="4227830"/>
            <a:ext cx="590161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/>
              <a:t>5</a:t>
            </a:r>
            <a:r>
              <a:rPr lang="en-US" sz="6600" baseline="30000" dirty="0"/>
              <a:t>TH</a:t>
            </a:r>
            <a:r>
              <a:rPr lang="en-US" sz="6600" dirty="0"/>
              <a:t> GRADE</a:t>
            </a:r>
          </a:p>
          <a:p>
            <a:pPr algn="ctr"/>
            <a:r>
              <a:rPr lang="en-US" sz="6600" dirty="0"/>
              <a:t>TORCHLIGHTING</a:t>
            </a:r>
          </a:p>
        </p:txBody>
      </p:sp>
      <p:pic>
        <p:nvPicPr>
          <p:cNvPr id="5" name="Picture 4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447B8F3E-26EC-463A-B71B-A91C78B68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229" y="875030"/>
            <a:ext cx="3219450" cy="3352800"/>
          </a:xfrm>
          <a:prstGeom prst="rect">
            <a:avLst/>
          </a:prstGeom>
        </p:spPr>
      </p:pic>
      <p:pic>
        <p:nvPicPr>
          <p:cNvPr id="7" name="Picture 6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396CB37B-578D-4C61-832D-1388A3C25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2889" flipH="1">
            <a:off x="5235007" y="694901"/>
            <a:ext cx="1234360" cy="1229427"/>
          </a:xfrm>
          <a:prstGeom prst="rect">
            <a:avLst/>
          </a:prstGeom>
        </p:spPr>
      </p:pic>
      <p:pic>
        <p:nvPicPr>
          <p:cNvPr id="8" name="Picture 7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B09B514A-F797-4508-8F4D-0C5CEC2BC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110" flipH="1">
            <a:off x="6187699" y="694900"/>
            <a:ext cx="1227404" cy="122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63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55C069-683B-4335-9F90-83DBBA89E28B}"/>
              </a:ext>
            </a:extLst>
          </p:cNvPr>
          <p:cNvSpPr txBox="1"/>
          <p:nvPr/>
        </p:nvSpPr>
        <p:spPr>
          <a:xfrm>
            <a:off x="2954435" y="4227830"/>
            <a:ext cx="628313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/>
              <a:t>4</a:t>
            </a:r>
            <a:r>
              <a:rPr lang="en-US" sz="6600" baseline="30000" dirty="0"/>
              <a:t>TH</a:t>
            </a:r>
            <a:r>
              <a:rPr lang="en-US" sz="6600" dirty="0"/>
              <a:t> GRADE</a:t>
            </a:r>
          </a:p>
          <a:p>
            <a:pPr algn="ctr"/>
            <a:r>
              <a:rPr lang="en-US" sz="6600" dirty="0"/>
              <a:t>TORCH LIGHTING </a:t>
            </a:r>
          </a:p>
        </p:txBody>
      </p:sp>
      <p:pic>
        <p:nvPicPr>
          <p:cNvPr id="4" name="Picture 3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3CF4BC23-BF2F-407C-BB53-77CFB2982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229" y="875030"/>
            <a:ext cx="3219450" cy="3352800"/>
          </a:xfrm>
          <a:prstGeom prst="rect">
            <a:avLst/>
          </a:prstGeom>
        </p:spPr>
      </p:pic>
      <p:pic>
        <p:nvPicPr>
          <p:cNvPr id="5" name="Picture 4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7EBC7804-6B4D-4B25-B601-511F10A7C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2889" flipH="1">
            <a:off x="5235007" y="694901"/>
            <a:ext cx="1234360" cy="1229427"/>
          </a:xfrm>
          <a:prstGeom prst="rect">
            <a:avLst/>
          </a:prstGeom>
        </p:spPr>
      </p:pic>
      <p:pic>
        <p:nvPicPr>
          <p:cNvPr id="6" name="Picture 5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9A8C4ADC-317E-4848-912E-8B7D28B4C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110" flipH="1">
            <a:off x="6187699" y="694900"/>
            <a:ext cx="1227404" cy="122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13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4ED2A3-1A8C-467B-B003-B9CFDB289BFE}"/>
              </a:ext>
            </a:extLst>
          </p:cNvPr>
          <p:cNvSpPr txBox="1"/>
          <p:nvPr/>
        </p:nvSpPr>
        <p:spPr>
          <a:xfrm>
            <a:off x="2954435" y="4227830"/>
            <a:ext cx="628313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/>
              <a:t>3</a:t>
            </a:r>
            <a:r>
              <a:rPr lang="en-US" sz="6600" baseline="30000" dirty="0"/>
              <a:t>rd</a:t>
            </a:r>
            <a:r>
              <a:rPr lang="en-US" sz="6600" dirty="0"/>
              <a:t> GRADE</a:t>
            </a:r>
          </a:p>
          <a:p>
            <a:pPr algn="ctr"/>
            <a:r>
              <a:rPr lang="en-US" sz="6600" dirty="0"/>
              <a:t>TORCH LIGHTING </a:t>
            </a:r>
          </a:p>
        </p:txBody>
      </p:sp>
      <p:pic>
        <p:nvPicPr>
          <p:cNvPr id="5" name="Picture 4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D58101FD-F9F3-4F47-BBE0-D2361C85A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229" y="875030"/>
            <a:ext cx="3219450" cy="3352800"/>
          </a:xfrm>
          <a:prstGeom prst="rect">
            <a:avLst/>
          </a:prstGeom>
        </p:spPr>
      </p:pic>
      <p:pic>
        <p:nvPicPr>
          <p:cNvPr id="6" name="Picture 5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0317039E-DDEC-463F-B9AD-5DCA219DD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2889" flipH="1">
            <a:off x="5235007" y="694901"/>
            <a:ext cx="1234360" cy="1229427"/>
          </a:xfrm>
          <a:prstGeom prst="rect">
            <a:avLst/>
          </a:prstGeom>
        </p:spPr>
      </p:pic>
      <p:pic>
        <p:nvPicPr>
          <p:cNvPr id="7" name="Picture 6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BAA1B875-0688-46AD-AAED-C9D8FD0B6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110" flipH="1">
            <a:off x="6187699" y="694900"/>
            <a:ext cx="1227404" cy="122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3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CDF0D91A-058D-4C7E-9445-B84DCC5CF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195" y="1752600"/>
            <a:ext cx="3219450" cy="3352800"/>
          </a:xfrm>
          <a:prstGeom prst="rect">
            <a:avLst/>
          </a:prstGeom>
        </p:spPr>
      </p:pic>
      <p:pic>
        <p:nvPicPr>
          <p:cNvPr id="5" name="Picture 4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A0CBE2ED-5554-4AA1-A451-85A5DB1E2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2889" flipH="1">
            <a:off x="2954973" y="1572471"/>
            <a:ext cx="1234360" cy="122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55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E68465-197D-4FFF-81BB-5EBF86D2037D}"/>
              </a:ext>
            </a:extLst>
          </p:cNvPr>
          <p:cNvSpPr txBox="1"/>
          <p:nvPr/>
        </p:nvSpPr>
        <p:spPr>
          <a:xfrm>
            <a:off x="2954435" y="4227830"/>
            <a:ext cx="628313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/>
              <a:t>2</a:t>
            </a:r>
            <a:r>
              <a:rPr lang="en-US" sz="6600" baseline="30000" dirty="0"/>
              <a:t>nd</a:t>
            </a:r>
            <a:r>
              <a:rPr lang="en-US" sz="6600" dirty="0"/>
              <a:t> GRADE</a:t>
            </a:r>
          </a:p>
          <a:p>
            <a:pPr algn="ctr"/>
            <a:r>
              <a:rPr lang="en-US" sz="6600" dirty="0"/>
              <a:t>TORCH LIGHTING </a:t>
            </a:r>
          </a:p>
        </p:txBody>
      </p:sp>
      <p:pic>
        <p:nvPicPr>
          <p:cNvPr id="4" name="Picture 3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06451321-3715-4509-B77B-3CB340C43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229" y="875030"/>
            <a:ext cx="3219450" cy="3352800"/>
          </a:xfrm>
          <a:prstGeom prst="rect">
            <a:avLst/>
          </a:prstGeom>
        </p:spPr>
      </p:pic>
      <p:pic>
        <p:nvPicPr>
          <p:cNvPr id="5" name="Picture 4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67FE6C8B-9942-4DB4-9D3D-F3CBD0A17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2889" flipH="1">
            <a:off x="5235007" y="694901"/>
            <a:ext cx="1234360" cy="1229427"/>
          </a:xfrm>
          <a:prstGeom prst="rect">
            <a:avLst/>
          </a:prstGeom>
        </p:spPr>
      </p:pic>
      <p:pic>
        <p:nvPicPr>
          <p:cNvPr id="6" name="Picture 5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75ACED69-0215-4CA6-8DCA-E52F7A2B7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110" flipH="1">
            <a:off x="6187699" y="694900"/>
            <a:ext cx="1227404" cy="122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74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374F03-DE93-4D99-8AFA-7DA0A7F8F8DC}"/>
              </a:ext>
            </a:extLst>
          </p:cNvPr>
          <p:cNvSpPr txBox="1"/>
          <p:nvPr/>
        </p:nvSpPr>
        <p:spPr>
          <a:xfrm>
            <a:off x="2954435" y="4227830"/>
            <a:ext cx="628313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/>
              <a:t>1</a:t>
            </a:r>
            <a:r>
              <a:rPr lang="en-US" sz="6600" baseline="30000" dirty="0"/>
              <a:t>st </a:t>
            </a:r>
            <a:r>
              <a:rPr lang="en-US" sz="6600" dirty="0"/>
              <a:t>GRADE</a:t>
            </a:r>
          </a:p>
          <a:p>
            <a:pPr algn="ctr"/>
            <a:r>
              <a:rPr lang="en-US" sz="6600" dirty="0"/>
              <a:t>TORCH LIGHTING </a:t>
            </a:r>
          </a:p>
        </p:txBody>
      </p:sp>
      <p:pic>
        <p:nvPicPr>
          <p:cNvPr id="6" name="Picture 5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C07601CA-AA57-4503-86EA-62D540199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229" y="875030"/>
            <a:ext cx="3219450" cy="3352800"/>
          </a:xfrm>
          <a:prstGeom prst="rect">
            <a:avLst/>
          </a:prstGeom>
        </p:spPr>
      </p:pic>
      <p:pic>
        <p:nvPicPr>
          <p:cNvPr id="7" name="Picture 6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E5A5B9FA-8B53-4508-AEF9-95726DC0E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2889" flipH="1">
            <a:off x="5235007" y="694901"/>
            <a:ext cx="1234360" cy="1229427"/>
          </a:xfrm>
          <a:prstGeom prst="rect">
            <a:avLst/>
          </a:prstGeom>
        </p:spPr>
      </p:pic>
      <p:pic>
        <p:nvPicPr>
          <p:cNvPr id="8" name="Picture 7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ABBA043A-3916-4377-B525-2232B7E3B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110" flipH="1">
            <a:off x="6187699" y="694900"/>
            <a:ext cx="1227404" cy="122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36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374F03-DE93-4D99-8AFA-7DA0A7F8F8DC}"/>
              </a:ext>
            </a:extLst>
          </p:cNvPr>
          <p:cNvSpPr txBox="1"/>
          <p:nvPr/>
        </p:nvSpPr>
        <p:spPr>
          <a:xfrm>
            <a:off x="3464512" y="4227830"/>
            <a:ext cx="526297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PMK FIELD DAY</a:t>
            </a:r>
          </a:p>
          <a:p>
            <a:pPr algn="ctr"/>
            <a:r>
              <a:rPr lang="en-US" sz="4400" dirty="0"/>
              <a:t>TORCH LIGHTING </a:t>
            </a:r>
          </a:p>
          <a:p>
            <a:pPr algn="ctr"/>
            <a:r>
              <a:rPr lang="en-US" sz="4400" dirty="0"/>
              <a:t>OPENING CEREMONY </a:t>
            </a:r>
          </a:p>
        </p:txBody>
      </p:sp>
      <p:pic>
        <p:nvPicPr>
          <p:cNvPr id="6" name="Picture 5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C07601CA-AA57-4503-86EA-62D540199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229" y="875030"/>
            <a:ext cx="3219450" cy="3352800"/>
          </a:xfrm>
          <a:prstGeom prst="rect">
            <a:avLst/>
          </a:prstGeom>
        </p:spPr>
      </p:pic>
      <p:pic>
        <p:nvPicPr>
          <p:cNvPr id="7" name="Picture 6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E5A5B9FA-8B53-4508-AEF9-95726DC0E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2889" flipH="1">
            <a:off x="5235007" y="694901"/>
            <a:ext cx="1234360" cy="1229427"/>
          </a:xfrm>
          <a:prstGeom prst="rect">
            <a:avLst/>
          </a:prstGeom>
        </p:spPr>
      </p:pic>
      <p:pic>
        <p:nvPicPr>
          <p:cNvPr id="8" name="Picture 7" descr="A picture containing light, lamp&#10;&#10;Description automatically generated">
            <a:extLst>
              <a:ext uri="{FF2B5EF4-FFF2-40B4-BE49-F238E27FC236}">
                <a16:creationId xmlns:a16="http://schemas.microsoft.com/office/drawing/2014/main" id="{ABBA043A-3916-4377-B525-2232B7E3B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110" flipH="1">
            <a:off x="6187699" y="694900"/>
            <a:ext cx="1227404" cy="122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22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31</Words>
  <Application>Microsoft Office PowerPoint</Application>
  <PresentationFormat>Widescreen</PresentationFormat>
  <Paragraphs>15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Thompson</dc:creator>
  <cp:lastModifiedBy>Linda Thompson</cp:lastModifiedBy>
  <cp:revision>9</cp:revision>
  <dcterms:created xsi:type="dcterms:W3CDTF">2021-03-26T17:20:10Z</dcterms:created>
  <dcterms:modified xsi:type="dcterms:W3CDTF">2021-04-09T17:21:28Z</dcterms:modified>
</cp:coreProperties>
</file>