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10" Type="http://schemas.openxmlformats.org/officeDocument/2006/relationships/image" Target="../media/image4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15914">
            <a:off x="440067" y="91044"/>
            <a:ext cx="1562078" cy="1295530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7419" l="90099" r="101829" t="-23173"/>
          <a:stretch/>
        </p:blipFill>
        <p:spPr>
          <a:xfrm flipH="1" rot="706072">
            <a:off x="259485" y="2195175"/>
            <a:ext cx="1663667" cy="1764221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-312" l="-8848" r="1987" t="-15561"/>
          <a:stretch/>
        </p:blipFill>
        <p:spPr>
          <a:xfrm rot="10082688">
            <a:off x="2423970" y="2483688"/>
            <a:ext cx="997843" cy="2781360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3009" l="1930" r="-1929" t="-3010"/>
          <a:stretch/>
        </p:blipFill>
        <p:spPr>
          <a:xfrm rot="10800000">
            <a:off x="7336200" y="2410525"/>
            <a:ext cx="1657200" cy="1333500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15087" l="0" r="-684" t="-18778"/>
          <a:stretch/>
        </p:blipFill>
        <p:spPr>
          <a:xfrm>
            <a:off x="5894400" y="2410525"/>
            <a:ext cx="1844100" cy="1996800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96325" y="307675"/>
            <a:ext cx="137160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-2720" r="-2731" t="0"/>
          <a:stretch/>
        </p:blipFill>
        <p:spPr>
          <a:xfrm>
            <a:off x="4149325" y="723250"/>
            <a:ext cx="2174100" cy="1925700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43607" l="-11442" r="-12935" t="9457"/>
          <a:stretch/>
        </p:blipFill>
        <p:spPr>
          <a:xfrm rot="-8128264">
            <a:off x="2394091" y="3486116"/>
            <a:ext cx="4102560" cy="1017421"/>
          </a:xfrm>
          <a:prstGeom prst="triangle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2527538" y="519150"/>
            <a:ext cx="1250700" cy="1333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