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358927"/>
    <a:srgbClr val="30A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8A6B3-402D-4B6C-A50D-A6F0BB80329E}" type="datetimeFigureOut">
              <a:rPr lang="en-US" smtClean="0"/>
              <a:pPr/>
              <a:t>7/29/2020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AE0D-ECA8-489E-B822-5519EE1C7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8A6B3-402D-4B6C-A50D-A6F0BB80329E}" type="datetimeFigureOut">
              <a:rPr lang="en-US" smtClean="0"/>
              <a:pPr/>
              <a:t>7/29/2020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AE0D-ECA8-489E-B822-5519EE1C7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8A6B3-402D-4B6C-A50D-A6F0BB80329E}" type="datetimeFigureOut">
              <a:rPr lang="en-US" smtClean="0"/>
              <a:pPr/>
              <a:t>7/29/2020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AE0D-ECA8-489E-B822-5519EE1C7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8A6B3-402D-4B6C-A50D-A6F0BB80329E}" type="datetimeFigureOut">
              <a:rPr lang="en-US" smtClean="0"/>
              <a:pPr/>
              <a:t>7/29/2020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AE0D-ECA8-489E-B822-5519EE1C7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8A6B3-402D-4B6C-A50D-A6F0BB80329E}" type="datetimeFigureOut">
              <a:rPr lang="en-US" smtClean="0"/>
              <a:pPr/>
              <a:t>7/29/2020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AE0D-ECA8-489E-B822-5519EE1C7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8A6B3-402D-4B6C-A50D-A6F0BB80329E}" type="datetimeFigureOut">
              <a:rPr lang="en-US" smtClean="0"/>
              <a:pPr/>
              <a:t>7/29/2020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AE0D-ECA8-489E-B822-5519EE1C7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8A6B3-402D-4B6C-A50D-A6F0BB80329E}" type="datetimeFigureOut">
              <a:rPr lang="en-US" smtClean="0"/>
              <a:pPr/>
              <a:t>7/29/2020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AE0D-ECA8-489E-B822-5519EE1C7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8A6B3-402D-4B6C-A50D-A6F0BB80329E}" type="datetimeFigureOut">
              <a:rPr lang="en-US" smtClean="0"/>
              <a:pPr/>
              <a:t>7/29/2020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AE0D-ECA8-489E-B822-5519EE1C7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8A6B3-402D-4B6C-A50D-A6F0BB80329E}" type="datetimeFigureOut">
              <a:rPr lang="en-US" smtClean="0"/>
              <a:pPr/>
              <a:t>7/29/2020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AE0D-ECA8-489E-B822-5519EE1C7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8A6B3-402D-4B6C-A50D-A6F0BB80329E}" type="datetimeFigureOut">
              <a:rPr lang="en-US" smtClean="0"/>
              <a:pPr/>
              <a:t>7/29/2020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AE0D-ECA8-489E-B822-5519EE1C7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8A6B3-402D-4B6C-A50D-A6F0BB80329E}" type="datetimeFigureOut">
              <a:rPr lang="en-US" smtClean="0"/>
              <a:pPr/>
              <a:t>7/29/2020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AE0D-ECA8-489E-B822-5519EE1C7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8A6B3-402D-4B6C-A50D-A6F0BB80329E}" type="datetimeFigureOut">
              <a:rPr lang="en-US" smtClean="0"/>
              <a:pPr/>
              <a:t>7/29/2020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1AE0D-ECA8-489E-B822-5519EE1C7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1447800"/>
            <a:ext cx="2286000" cy="2431435"/>
          </a:xfrm>
          <a:prstGeom prst="rect">
            <a:avLst/>
          </a:prstGeom>
          <a:solidFill>
            <a:schemeClr val="tx2"/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>
              <a:latin typeface="AR JULIAN" pitchFamily="2" charset="0"/>
            </a:endParaRPr>
          </a:p>
          <a:p>
            <a:r>
              <a:rPr lang="en-US" sz="1400" dirty="0" smtClean="0">
                <a:latin typeface="AR JULIAN" pitchFamily="2" charset="0"/>
              </a:rPr>
              <a:t>-Be on time for all classes and follow your schedule.</a:t>
            </a:r>
          </a:p>
          <a:p>
            <a:r>
              <a:rPr lang="en-US" sz="1400" dirty="0">
                <a:latin typeface="AR JULIAN" pitchFamily="2" charset="0"/>
              </a:rPr>
              <a:t>-</a:t>
            </a:r>
            <a:r>
              <a:rPr lang="en-US" sz="1400" dirty="0" smtClean="0">
                <a:latin typeface="AR JULIAN" pitchFamily="2" charset="0"/>
              </a:rPr>
              <a:t>Check your technology and log on a few minutes early.</a:t>
            </a:r>
          </a:p>
          <a:p>
            <a:endParaRPr lang="en-US" sz="1400" dirty="0">
              <a:latin typeface="AR JULIAN" pitchFamily="2" charset="0"/>
            </a:endParaRPr>
          </a:p>
        </p:txBody>
      </p:sp>
      <p:pic>
        <p:nvPicPr>
          <p:cNvPr id="1026" name="Picture 2" descr="Cartoon Tape Digital Clock Clipart Png – Clipartly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600200"/>
            <a:ext cx="999202" cy="6858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981200" y="1828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 8   15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838200" y="1600200"/>
            <a:ext cx="685800" cy="6858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" y="381000"/>
            <a:ext cx="853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tx2"/>
                </a:solidFill>
                <a:latin typeface="AR JULIAN" pitchFamily="2" charset="0"/>
              </a:rPr>
              <a:t>G</a:t>
            </a:r>
            <a:r>
              <a:rPr lang="en-US" sz="4400" b="1" dirty="0" smtClean="0">
                <a:solidFill>
                  <a:srgbClr val="FF0000"/>
                </a:solidFill>
                <a:latin typeface="AR JULIAN" pitchFamily="2" charset="0"/>
              </a:rPr>
              <a:t>o</a:t>
            </a:r>
            <a:r>
              <a:rPr lang="en-US" sz="4400" b="1" dirty="0" smtClean="0">
                <a:solidFill>
                  <a:srgbClr val="FFC000"/>
                </a:solidFill>
                <a:latin typeface="AR JULIAN" pitchFamily="2" charset="0"/>
              </a:rPr>
              <a:t>o</a:t>
            </a:r>
            <a:r>
              <a:rPr lang="en-US" sz="4400" b="1" dirty="0" smtClean="0">
                <a:solidFill>
                  <a:srgbClr val="30A033"/>
                </a:solidFill>
                <a:latin typeface="AR JULIAN" pitchFamily="2" charset="0"/>
              </a:rPr>
              <a:t>g</a:t>
            </a:r>
            <a:r>
              <a:rPr lang="en-US" sz="4400" b="1" dirty="0" smtClean="0">
                <a:solidFill>
                  <a:schemeClr val="tx2"/>
                </a:solidFill>
                <a:latin typeface="AR JULIAN" pitchFamily="2" charset="0"/>
              </a:rPr>
              <a:t>l</a:t>
            </a:r>
            <a:r>
              <a:rPr lang="en-US" sz="4400" b="1" dirty="0" smtClean="0">
                <a:solidFill>
                  <a:srgbClr val="FF0000"/>
                </a:solidFill>
                <a:latin typeface="AR JULIAN" pitchFamily="2" charset="0"/>
              </a:rPr>
              <a:t>e</a:t>
            </a:r>
            <a:r>
              <a:rPr lang="en-US" sz="4400" b="1" dirty="0" smtClean="0">
                <a:latin typeface="AR JULIAN" pitchFamily="2" charset="0"/>
              </a:rPr>
              <a:t> </a:t>
            </a:r>
            <a:r>
              <a:rPr lang="en-US" sz="4400" b="1" dirty="0" smtClean="0">
                <a:solidFill>
                  <a:srgbClr val="FFC000"/>
                </a:solidFill>
                <a:latin typeface="AR JULIAN" pitchFamily="2" charset="0"/>
              </a:rPr>
              <a:t>M</a:t>
            </a:r>
            <a:r>
              <a:rPr lang="en-US" sz="4400" b="1" dirty="0" smtClean="0">
                <a:solidFill>
                  <a:srgbClr val="30A033"/>
                </a:solidFill>
                <a:latin typeface="AR JULIAN" pitchFamily="2" charset="0"/>
              </a:rPr>
              <a:t>e</a:t>
            </a:r>
            <a:r>
              <a:rPr lang="en-US" sz="4400" b="1" dirty="0" smtClean="0">
                <a:solidFill>
                  <a:schemeClr val="tx2"/>
                </a:solidFill>
                <a:latin typeface="AR JULIAN" pitchFamily="2" charset="0"/>
              </a:rPr>
              <a:t>e</a:t>
            </a:r>
            <a:r>
              <a:rPr lang="en-US" sz="4400" b="1" dirty="0" smtClean="0">
                <a:solidFill>
                  <a:srgbClr val="FF0000"/>
                </a:solidFill>
                <a:latin typeface="AR JULIAN" pitchFamily="2" charset="0"/>
              </a:rPr>
              <a:t>t</a:t>
            </a:r>
            <a:r>
              <a:rPr lang="en-US" sz="4400" b="1" dirty="0" smtClean="0">
                <a:latin typeface="AR JULIAN" pitchFamily="2" charset="0"/>
              </a:rPr>
              <a:t> </a:t>
            </a:r>
            <a:r>
              <a:rPr lang="en-US" sz="4400" b="1" dirty="0" smtClean="0">
                <a:solidFill>
                  <a:srgbClr val="FFC000"/>
                </a:solidFill>
                <a:latin typeface="AR JULIAN" pitchFamily="2" charset="0"/>
              </a:rPr>
              <a:t>E</a:t>
            </a:r>
            <a:r>
              <a:rPr lang="en-US" sz="4400" b="1" dirty="0" smtClean="0">
                <a:solidFill>
                  <a:srgbClr val="30A033"/>
                </a:solidFill>
                <a:latin typeface="AR JULIAN" pitchFamily="2" charset="0"/>
              </a:rPr>
              <a:t>x</a:t>
            </a:r>
            <a:r>
              <a:rPr lang="en-US" sz="4400" b="1" dirty="0" smtClean="0">
                <a:solidFill>
                  <a:schemeClr val="tx2"/>
                </a:solidFill>
                <a:latin typeface="AR JULIAN" pitchFamily="2" charset="0"/>
              </a:rPr>
              <a:t>p</a:t>
            </a:r>
            <a:r>
              <a:rPr lang="en-US" sz="4400" b="1" dirty="0" smtClean="0">
                <a:solidFill>
                  <a:srgbClr val="FF0000"/>
                </a:solidFill>
                <a:latin typeface="AR JULIAN" pitchFamily="2" charset="0"/>
              </a:rPr>
              <a:t>e</a:t>
            </a:r>
            <a:r>
              <a:rPr lang="en-US" sz="4400" b="1" dirty="0" smtClean="0">
                <a:solidFill>
                  <a:srgbClr val="FFC000"/>
                </a:solidFill>
                <a:latin typeface="AR JULIAN" pitchFamily="2" charset="0"/>
              </a:rPr>
              <a:t>c</a:t>
            </a:r>
            <a:r>
              <a:rPr lang="en-US" sz="4400" b="1" dirty="0" smtClean="0">
                <a:solidFill>
                  <a:srgbClr val="30A033"/>
                </a:solidFill>
                <a:latin typeface="AR JULIAN" pitchFamily="2" charset="0"/>
              </a:rPr>
              <a:t>t</a:t>
            </a:r>
            <a:r>
              <a:rPr lang="en-US" sz="4400" b="1" dirty="0" smtClean="0">
                <a:solidFill>
                  <a:schemeClr val="tx2"/>
                </a:solidFill>
                <a:latin typeface="AR JULIAN" pitchFamily="2" charset="0"/>
              </a:rPr>
              <a:t>a</a:t>
            </a:r>
            <a:r>
              <a:rPr lang="en-US" sz="4400" b="1" dirty="0" smtClean="0">
                <a:solidFill>
                  <a:srgbClr val="FF0000"/>
                </a:solidFill>
                <a:latin typeface="AR JULIAN" pitchFamily="2" charset="0"/>
              </a:rPr>
              <a:t>t</a:t>
            </a:r>
            <a:r>
              <a:rPr lang="en-US" sz="4400" b="1" dirty="0" smtClean="0">
                <a:solidFill>
                  <a:srgbClr val="FFC000"/>
                </a:solidFill>
                <a:latin typeface="AR JULIAN" pitchFamily="2" charset="0"/>
              </a:rPr>
              <a:t>i</a:t>
            </a:r>
            <a:r>
              <a:rPr lang="en-US" sz="4400" b="1" dirty="0" smtClean="0">
                <a:solidFill>
                  <a:srgbClr val="30A033"/>
                </a:solidFill>
                <a:latin typeface="AR JULIAN" pitchFamily="2" charset="0"/>
              </a:rPr>
              <a:t>o</a:t>
            </a:r>
            <a:r>
              <a:rPr lang="en-US" sz="4400" b="1" dirty="0" smtClean="0">
                <a:solidFill>
                  <a:schemeClr val="tx2"/>
                </a:solidFill>
                <a:latin typeface="AR JULIAN" pitchFamily="2" charset="0"/>
              </a:rPr>
              <a:t>n</a:t>
            </a:r>
            <a:r>
              <a:rPr lang="en-US" sz="4400" b="1" dirty="0" smtClean="0">
                <a:solidFill>
                  <a:srgbClr val="FF0000"/>
                </a:solidFill>
                <a:latin typeface="AR JULIAN" pitchFamily="2" charset="0"/>
              </a:rPr>
              <a:t>s</a:t>
            </a:r>
            <a:endParaRPr lang="en-US" sz="4400" b="1" dirty="0">
              <a:solidFill>
                <a:srgbClr val="FF0000"/>
              </a:solidFill>
              <a:latin typeface="AR JULI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05200" y="1447800"/>
            <a:ext cx="2286000" cy="2431435"/>
          </a:xfrm>
          <a:prstGeom prst="rect">
            <a:avLst/>
          </a:prstGeom>
          <a:solidFill>
            <a:srgbClr val="C00000"/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>
              <a:latin typeface="AR JULIAN" pitchFamily="2" charset="0"/>
            </a:endParaRPr>
          </a:p>
          <a:p>
            <a:endParaRPr lang="en-US" sz="1400" dirty="0" smtClean="0">
              <a:latin typeface="AR JULIAN" pitchFamily="2" charset="0"/>
            </a:endParaRPr>
          </a:p>
          <a:p>
            <a:endParaRPr lang="en-US" sz="1400" dirty="0" smtClean="0">
              <a:latin typeface="AR JULIAN" pitchFamily="2" charset="0"/>
            </a:endParaRPr>
          </a:p>
          <a:p>
            <a:r>
              <a:rPr lang="en-US" sz="1400" dirty="0" smtClean="0">
                <a:latin typeface="AR JULIAN" pitchFamily="2" charset="0"/>
              </a:rPr>
              <a:t>-Check your email before you start your first class and multiple times during the day.</a:t>
            </a:r>
          </a:p>
          <a:p>
            <a:endParaRPr lang="en-US" sz="1400" dirty="0">
              <a:latin typeface="AR JULIAN" pitchFamily="2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581400" y="1600200"/>
            <a:ext cx="685800" cy="6858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2</a:t>
            </a:r>
            <a:endParaRPr lang="en-US" b="1" dirty="0"/>
          </a:p>
        </p:txBody>
      </p:sp>
      <p:pic>
        <p:nvPicPr>
          <p:cNvPr id="18" name="Picture 8" descr="C:\Users\Shazaam\Downloads\imageedit_1_983726261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1600200"/>
            <a:ext cx="1371600" cy="91440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6096000" y="1447800"/>
            <a:ext cx="2286000" cy="2431435"/>
          </a:xfrm>
          <a:prstGeom prst="rect">
            <a:avLst/>
          </a:prstGeom>
          <a:solidFill>
            <a:srgbClr val="FFC000"/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>
              <a:latin typeface="AR JULIAN" pitchFamily="2" charset="0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AR JULIAN" pitchFamily="2" charset="0"/>
              </a:rPr>
              <a:t>-Dress in school appropriate clothes for all your classes</a:t>
            </a:r>
          </a:p>
          <a:p>
            <a:endParaRPr lang="en-US" sz="1400" dirty="0" smtClean="0">
              <a:solidFill>
                <a:schemeClr val="tx1"/>
              </a:solidFill>
              <a:latin typeface="AR JULIAN" pitchFamily="2" charset="0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AR JULIAN" pitchFamily="2" charset="0"/>
              </a:rPr>
              <a:t>-Check your surroundings </a:t>
            </a:r>
          </a:p>
          <a:p>
            <a:endParaRPr lang="en-US" sz="1400" dirty="0">
              <a:latin typeface="AR JULIAN" pitchFamily="2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6172200" y="1524000"/>
            <a:ext cx="685800" cy="6858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3</a:t>
            </a:r>
            <a:endParaRPr lang="en-US" b="1" dirty="0"/>
          </a:p>
        </p:txBody>
      </p:sp>
      <p:pic>
        <p:nvPicPr>
          <p:cNvPr id="24" name="Picture 23" descr="imageedit_1_64166627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62800" y="1447800"/>
            <a:ext cx="1295401" cy="10142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38200" y="4114800"/>
            <a:ext cx="2286000" cy="2431435"/>
          </a:xfrm>
          <a:prstGeom prst="rect">
            <a:avLst/>
          </a:prstGeom>
          <a:solidFill>
            <a:srgbClr val="358927"/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>
              <a:latin typeface="AR JULIAN" pitchFamily="2" charset="0"/>
            </a:endParaRPr>
          </a:p>
          <a:p>
            <a:endParaRPr lang="en-US" sz="1400" dirty="0" smtClean="0">
              <a:latin typeface="AR JULIAN" pitchFamily="2" charset="0"/>
            </a:endParaRPr>
          </a:p>
          <a:p>
            <a:r>
              <a:rPr lang="en-US" sz="1400" dirty="0" smtClean="0">
                <a:latin typeface="AR JULIAN" pitchFamily="2" charset="0"/>
              </a:rPr>
              <a:t>-Remember to mute yourself when joining your class.</a:t>
            </a:r>
          </a:p>
          <a:p>
            <a:endParaRPr lang="en-US" sz="1400" dirty="0" smtClean="0">
              <a:latin typeface="AR JULIAN" pitchFamily="2" charset="0"/>
            </a:endParaRPr>
          </a:p>
          <a:p>
            <a:endParaRPr lang="en-US" sz="1400" dirty="0" smtClean="0">
              <a:latin typeface="AR JULIAN" pitchFamily="2" charset="0"/>
            </a:endParaRPr>
          </a:p>
          <a:p>
            <a:endParaRPr lang="en-US" sz="1400" dirty="0">
              <a:latin typeface="AR JULIAN" pitchFamily="2" charset="0"/>
            </a:endParaRPr>
          </a:p>
        </p:txBody>
      </p:sp>
      <p:pic>
        <p:nvPicPr>
          <p:cNvPr id="27" name="Picture 26" descr="imageedit_3_573623547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09800" y="4191000"/>
            <a:ext cx="762000" cy="762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505200" y="4114800"/>
            <a:ext cx="2286000" cy="2431435"/>
          </a:xfrm>
          <a:prstGeom prst="rect">
            <a:avLst/>
          </a:prstGeom>
          <a:solidFill>
            <a:schemeClr val="tx2"/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>
              <a:latin typeface="AR JULIAN" pitchFamily="2" charset="0"/>
            </a:endParaRPr>
          </a:p>
          <a:p>
            <a:r>
              <a:rPr lang="en-US" sz="1400" dirty="0" smtClean="0">
                <a:latin typeface="AR JULIAN" pitchFamily="2" charset="0"/>
              </a:rPr>
              <a:t>-Focus, Pay attention and be an active participant.</a:t>
            </a:r>
          </a:p>
          <a:p>
            <a:r>
              <a:rPr lang="en-US" sz="1400" dirty="0" smtClean="0">
                <a:latin typeface="AR JULIAN" pitchFamily="2" charset="0"/>
              </a:rPr>
              <a:t>-Use your computer where there is proper lighting.</a:t>
            </a:r>
          </a:p>
          <a:p>
            <a:endParaRPr lang="en-US" sz="1400" dirty="0">
              <a:latin typeface="AR JULIAN" pitchFamily="2" charset="0"/>
            </a:endParaRPr>
          </a:p>
        </p:txBody>
      </p:sp>
      <p:pic>
        <p:nvPicPr>
          <p:cNvPr id="2057" name="Picture 9" descr="C:\Users\Shazaam\AppData\Local\Microsoft\Windows\INetCache\IE\OCSNW6U3\desk-lamp-147523_640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318612">
            <a:off x="3992990" y="4151586"/>
            <a:ext cx="932059" cy="786425"/>
          </a:xfrm>
          <a:prstGeom prst="rect">
            <a:avLst/>
          </a:prstGeom>
          <a:noFill/>
        </p:spPr>
      </p:pic>
      <p:pic>
        <p:nvPicPr>
          <p:cNvPr id="2058" name="Picture 10" descr="C:\Users\Shazaam\AppData\Local\Microsoft\Windows\INetCache\IE\GV99C59D\laptop_PNG5938[1]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00600" y="4191000"/>
            <a:ext cx="990600" cy="762000"/>
          </a:xfrm>
          <a:prstGeom prst="rect">
            <a:avLst/>
          </a:prstGeom>
          <a:noFill/>
        </p:spPr>
      </p:pic>
      <p:sp>
        <p:nvSpPr>
          <p:cNvPr id="34" name="TextBox 33"/>
          <p:cNvSpPr txBox="1"/>
          <p:nvPr/>
        </p:nvSpPr>
        <p:spPr>
          <a:xfrm>
            <a:off x="6096000" y="4114800"/>
            <a:ext cx="2286000" cy="2438400"/>
          </a:xfrm>
          <a:prstGeom prst="rect">
            <a:avLst/>
          </a:prstGeom>
          <a:solidFill>
            <a:srgbClr val="C00000"/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sz="1400" dirty="0" smtClean="0">
              <a:latin typeface="AR JULIAN" pitchFamily="2" charset="0"/>
            </a:endParaRPr>
          </a:p>
          <a:p>
            <a:r>
              <a:rPr lang="en-US" sz="1400" dirty="0" smtClean="0">
                <a:latin typeface="AR JULIAN" pitchFamily="2" charset="0"/>
              </a:rPr>
              <a:t>-Chat responsibly.  No side conversations on </a:t>
            </a:r>
            <a:r>
              <a:rPr lang="en-US" sz="1400" dirty="0" err="1" smtClean="0">
                <a:latin typeface="AR JULIAN" pitchFamily="2" charset="0"/>
              </a:rPr>
              <a:t>chatbox</a:t>
            </a:r>
            <a:r>
              <a:rPr lang="en-US" sz="1400" dirty="0" smtClean="0">
                <a:latin typeface="AR JULIAN" pitchFamily="2" charset="0"/>
              </a:rPr>
              <a:t> </a:t>
            </a:r>
            <a:endParaRPr lang="en-US" sz="1400" dirty="0" smtClean="0">
              <a:latin typeface="AR JULIAN" pitchFamily="2" charset="0"/>
            </a:endParaRPr>
          </a:p>
          <a:p>
            <a:endParaRPr lang="en-US" sz="1400" dirty="0" smtClean="0">
              <a:latin typeface="AR JULIAN" pitchFamily="2" charset="0"/>
            </a:endParaRPr>
          </a:p>
          <a:p>
            <a:r>
              <a:rPr lang="en-US" sz="1400" dirty="0" smtClean="0">
                <a:latin typeface="AR JULIAN" pitchFamily="2" charset="0"/>
              </a:rPr>
              <a:t>-Use the </a:t>
            </a:r>
            <a:r>
              <a:rPr lang="en-US" sz="1400" dirty="0" err="1" smtClean="0">
                <a:latin typeface="AR JULIAN" pitchFamily="2" charset="0"/>
              </a:rPr>
              <a:t>chatbox</a:t>
            </a:r>
            <a:r>
              <a:rPr lang="en-US" sz="1400" dirty="0" smtClean="0">
                <a:latin typeface="AR JULIAN" pitchFamily="2" charset="0"/>
              </a:rPr>
              <a:t> if you have a question.</a:t>
            </a:r>
          </a:p>
          <a:p>
            <a:endParaRPr lang="en-US" sz="1400" dirty="0">
              <a:latin typeface="AR JULIAN" pitchFamily="2" charset="0"/>
            </a:endParaRPr>
          </a:p>
        </p:txBody>
      </p:sp>
      <p:pic>
        <p:nvPicPr>
          <p:cNvPr id="2060" name="Picture 12" descr="C:\Users\Shazaam\AppData\Local\Microsoft\Windows\INetCache\IE\1AVOPKN7\chrome_logo_PNG30[1]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29200" y="4267200"/>
            <a:ext cx="533400" cy="457200"/>
          </a:xfrm>
          <a:prstGeom prst="rect">
            <a:avLst/>
          </a:prstGeom>
          <a:noFill/>
        </p:spPr>
      </p:pic>
      <p:sp>
        <p:nvSpPr>
          <p:cNvPr id="37" name="Oval 36"/>
          <p:cNvSpPr/>
          <p:nvPr/>
        </p:nvSpPr>
        <p:spPr>
          <a:xfrm>
            <a:off x="914400" y="4267200"/>
            <a:ext cx="685800" cy="685800"/>
          </a:xfrm>
          <a:prstGeom prst="ellipse">
            <a:avLst/>
          </a:prstGeom>
          <a:solidFill>
            <a:srgbClr val="35892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4</a:t>
            </a:r>
            <a:endParaRPr lang="en-US" b="1" dirty="0"/>
          </a:p>
        </p:txBody>
      </p:sp>
      <p:sp>
        <p:nvSpPr>
          <p:cNvPr id="38" name="Oval 37"/>
          <p:cNvSpPr/>
          <p:nvPr/>
        </p:nvSpPr>
        <p:spPr>
          <a:xfrm>
            <a:off x="3581400" y="4191000"/>
            <a:ext cx="685800" cy="6858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5</a:t>
            </a:r>
            <a:endParaRPr lang="en-US" b="1" dirty="0"/>
          </a:p>
        </p:txBody>
      </p:sp>
      <p:sp>
        <p:nvSpPr>
          <p:cNvPr id="39" name="Oval 38"/>
          <p:cNvSpPr/>
          <p:nvPr/>
        </p:nvSpPr>
        <p:spPr>
          <a:xfrm>
            <a:off x="6172200" y="4191000"/>
            <a:ext cx="685800" cy="6858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6</a:t>
            </a:r>
            <a:endParaRPr lang="en-US" b="1" dirty="0"/>
          </a:p>
        </p:txBody>
      </p:sp>
      <p:pic>
        <p:nvPicPr>
          <p:cNvPr id="2062" name="Picture 14" descr="C:\Users\Shazaam\AppData\Local\Microsoft\Windows\INetCache\IE\OCSNW6U3\Chat-PNG-180x180[1]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9000" y="4267200"/>
            <a:ext cx="914400" cy="60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925</TotalTime>
  <Words>117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Shazaam</dc:creator>
  <cp:lastModifiedBy>Shazaam</cp:lastModifiedBy>
  <cp:revision>17</cp:revision>
  <dcterms:created xsi:type="dcterms:W3CDTF">2020-07-28T21:29:26Z</dcterms:created>
  <dcterms:modified xsi:type="dcterms:W3CDTF">2020-07-29T15:58:05Z</dcterms:modified>
</cp:coreProperties>
</file>