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321aacddf_0_0:notes"/>
          <p:cNvSpPr/>
          <p:nvPr>
            <p:ph idx="2" type="sldImg"/>
          </p:nvPr>
        </p:nvSpPr>
        <p:spPr>
          <a:xfrm>
            <a:off x="38133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321aacd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gif"/><Relationship Id="rId42" Type="http://schemas.openxmlformats.org/officeDocument/2006/relationships/image" Target="../media/image33.png"/><Relationship Id="rId41" Type="http://schemas.openxmlformats.org/officeDocument/2006/relationships/image" Target="../media/image22.png"/><Relationship Id="rId44" Type="http://schemas.openxmlformats.org/officeDocument/2006/relationships/hyperlink" Target="https://safeyoutube.net/w/CfqQ" TargetMode="External"/><Relationship Id="rId43" Type="http://schemas.openxmlformats.org/officeDocument/2006/relationships/image" Target="../media/image26.png"/><Relationship Id="rId46" Type="http://schemas.openxmlformats.org/officeDocument/2006/relationships/hyperlink" Target="https://safeyoutube.net/w/jgqQ" TargetMode="External"/><Relationship Id="rId45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hyperlink" Target="https://safeyoutube.net/w/bjqQ" TargetMode="External"/><Relationship Id="rId48" Type="http://schemas.openxmlformats.org/officeDocument/2006/relationships/hyperlink" Target="https://safeyoutube.net/w/8hqQ" TargetMode="External"/><Relationship Id="rId47" Type="http://schemas.openxmlformats.org/officeDocument/2006/relationships/image" Target="../media/image30.jpg"/><Relationship Id="rId49" Type="http://schemas.openxmlformats.org/officeDocument/2006/relationships/image" Target="../media/image24.jpg"/><Relationship Id="rId5" Type="http://schemas.openxmlformats.org/officeDocument/2006/relationships/image" Target="../media/image31.png"/><Relationship Id="rId6" Type="http://schemas.openxmlformats.org/officeDocument/2006/relationships/image" Target="../media/image8.png"/><Relationship Id="rId7" Type="http://schemas.openxmlformats.org/officeDocument/2006/relationships/image" Target="../media/image21.png"/><Relationship Id="rId8" Type="http://schemas.openxmlformats.org/officeDocument/2006/relationships/image" Target="../media/image17.png"/><Relationship Id="rId31" Type="http://schemas.openxmlformats.org/officeDocument/2006/relationships/hyperlink" Target="https://safeyoutube.net/w/9rqQ" TargetMode="External"/><Relationship Id="rId30" Type="http://schemas.openxmlformats.org/officeDocument/2006/relationships/image" Target="../media/image11.jpg"/><Relationship Id="rId33" Type="http://schemas.openxmlformats.org/officeDocument/2006/relationships/hyperlink" Target="https://safeyoutube.net/w/giqQ" TargetMode="External"/><Relationship Id="rId32" Type="http://schemas.openxmlformats.org/officeDocument/2006/relationships/image" Target="../media/image16.jpg"/><Relationship Id="rId35" Type="http://schemas.openxmlformats.org/officeDocument/2006/relationships/hyperlink" Target="https://safeyoutube.net/w/dlqQ" TargetMode="External"/><Relationship Id="rId34" Type="http://schemas.openxmlformats.org/officeDocument/2006/relationships/image" Target="../media/image13.jpg"/><Relationship Id="rId37" Type="http://schemas.openxmlformats.org/officeDocument/2006/relationships/hyperlink" Target="https://safeyoutube.net/w/hnqQ" TargetMode="External"/><Relationship Id="rId36" Type="http://schemas.openxmlformats.org/officeDocument/2006/relationships/image" Target="../media/image19.jpg"/><Relationship Id="rId39" Type="http://schemas.openxmlformats.org/officeDocument/2006/relationships/image" Target="../media/image29.png"/><Relationship Id="rId38" Type="http://schemas.openxmlformats.org/officeDocument/2006/relationships/image" Target="../media/image20.jpg"/><Relationship Id="rId20" Type="http://schemas.openxmlformats.org/officeDocument/2006/relationships/image" Target="../media/image2.jpg"/><Relationship Id="rId22" Type="http://schemas.openxmlformats.org/officeDocument/2006/relationships/image" Target="../media/image7.jpg"/><Relationship Id="rId21" Type="http://schemas.openxmlformats.org/officeDocument/2006/relationships/hyperlink" Target="https://safeyoutube.net/w/3oqQ" TargetMode="External"/><Relationship Id="rId24" Type="http://schemas.openxmlformats.org/officeDocument/2006/relationships/image" Target="../media/image10.jpg"/><Relationship Id="rId23" Type="http://schemas.openxmlformats.org/officeDocument/2006/relationships/hyperlink" Target="https://safeyoutube.net/w/fpqQ" TargetMode="External"/><Relationship Id="rId26" Type="http://schemas.openxmlformats.org/officeDocument/2006/relationships/image" Target="../media/image18.jpg"/><Relationship Id="rId25" Type="http://schemas.openxmlformats.org/officeDocument/2006/relationships/hyperlink" Target="https://safeyoutube.net/w/YpqQ" TargetMode="External"/><Relationship Id="rId28" Type="http://schemas.openxmlformats.org/officeDocument/2006/relationships/image" Target="../media/image12.jpg"/><Relationship Id="rId27" Type="http://schemas.openxmlformats.org/officeDocument/2006/relationships/hyperlink" Target="https://safeyoutube.net/w/AqqQ" TargetMode="External"/><Relationship Id="rId29" Type="http://schemas.openxmlformats.org/officeDocument/2006/relationships/hyperlink" Target="https://safeyoutube.net/w/arqQ" TargetMode="External"/><Relationship Id="rId51" Type="http://schemas.openxmlformats.org/officeDocument/2006/relationships/image" Target="../media/image28.jpg"/><Relationship Id="rId50" Type="http://schemas.openxmlformats.org/officeDocument/2006/relationships/hyperlink" Target="https://safeyoutube.net/w/CnqQ" TargetMode="External"/><Relationship Id="rId53" Type="http://schemas.openxmlformats.org/officeDocument/2006/relationships/image" Target="../media/image27.jpg"/><Relationship Id="rId52" Type="http://schemas.openxmlformats.org/officeDocument/2006/relationships/hyperlink" Target="https://safeyoutube.net/w/aoqQ" TargetMode="External"/><Relationship Id="rId11" Type="http://schemas.openxmlformats.org/officeDocument/2006/relationships/hyperlink" Target="https://safeyoutube.net/w/CjqQ" TargetMode="External"/><Relationship Id="rId55" Type="http://schemas.openxmlformats.org/officeDocument/2006/relationships/image" Target="../media/image25.jpg"/><Relationship Id="rId10" Type="http://schemas.openxmlformats.org/officeDocument/2006/relationships/image" Target="../media/image4.jpg"/><Relationship Id="rId54" Type="http://schemas.openxmlformats.org/officeDocument/2006/relationships/hyperlink" Target="https://safeyoutube.net/w/GpqQ" TargetMode="External"/><Relationship Id="rId13" Type="http://schemas.openxmlformats.org/officeDocument/2006/relationships/hyperlink" Target="https://safeyoutube.net/w/ykqQ" TargetMode="External"/><Relationship Id="rId12" Type="http://schemas.openxmlformats.org/officeDocument/2006/relationships/image" Target="../media/image5.jpg"/><Relationship Id="rId56" Type="http://schemas.openxmlformats.org/officeDocument/2006/relationships/image" Target="../media/image32.png"/><Relationship Id="rId15" Type="http://schemas.openxmlformats.org/officeDocument/2006/relationships/hyperlink" Target="https://safeyoutube.net/w/8lqQ" TargetMode="External"/><Relationship Id="rId14" Type="http://schemas.openxmlformats.org/officeDocument/2006/relationships/image" Target="../media/image1.jpg"/><Relationship Id="rId17" Type="http://schemas.openxmlformats.org/officeDocument/2006/relationships/hyperlink" Target="https://safeyoutube.net/w/XlqQ" TargetMode="External"/><Relationship Id="rId16" Type="http://schemas.openxmlformats.org/officeDocument/2006/relationships/image" Target="../media/image9.jpg"/><Relationship Id="rId19" Type="http://schemas.openxmlformats.org/officeDocument/2006/relationships/hyperlink" Target="https://safeyoutube.net/w/BmqQ" TargetMode="External"/><Relationship Id="rId18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25019" l="0" r="0" t="23018"/>
          <a:stretch/>
        </p:blipFill>
        <p:spPr>
          <a:xfrm>
            <a:off x="743400" y="4311425"/>
            <a:ext cx="7725301" cy="11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39452" l="0" r="0" t="0"/>
          <a:stretch/>
        </p:blipFill>
        <p:spPr>
          <a:xfrm>
            <a:off x="0" y="0"/>
            <a:ext cx="9144002" cy="43197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277346" y="306125"/>
            <a:ext cx="2614799" cy="4347938"/>
            <a:chOff x="497371" y="50625"/>
            <a:chExt cx="2614799" cy="4347938"/>
          </a:xfrm>
        </p:grpSpPr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8156" l="0" r="0" t="22365"/>
            <a:stretch/>
          </p:blipFill>
          <p:spPr>
            <a:xfrm>
              <a:off x="497371" y="50625"/>
              <a:ext cx="2614799" cy="2200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6">
              <a:alphaModFix/>
            </a:blip>
            <a:srcRect b="8156" l="0" r="0" t="22365"/>
            <a:stretch/>
          </p:blipFill>
          <p:spPr>
            <a:xfrm>
              <a:off x="497371" y="2197675"/>
              <a:ext cx="2614799" cy="22008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6297121" y="306125"/>
            <a:ext cx="2614799" cy="4347938"/>
            <a:chOff x="497371" y="50625"/>
            <a:chExt cx="2614799" cy="4347938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6">
              <a:alphaModFix/>
            </a:blip>
            <a:srcRect b="8156" l="0" r="0" t="22365"/>
            <a:stretch/>
          </p:blipFill>
          <p:spPr>
            <a:xfrm>
              <a:off x="497371" y="50625"/>
              <a:ext cx="2614799" cy="2200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6">
              <a:alphaModFix/>
            </a:blip>
            <a:srcRect b="8156" l="0" r="0" t="22365"/>
            <a:stretch/>
          </p:blipFill>
          <p:spPr>
            <a:xfrm>
              <a:off x="497371" y="2197675"/>
              <a:ext cx="2614799" cy="22008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/>
          <p:cNvPicPr preferRelativeResize="0"/>
          <p:nvPr/>
        </p:nvPicPr>
        <p:blipFill rotWithShape="1">
          <a:blip r:embed="rId7">
            <a:alphaModFix/>
          </a:blip>
          <a:srcRect b="29676" l="0" r="0" t="0"/>
          <a:stretch/>
        </p:blipFill>
        <p:spPr>
          <a:xfrm>
            <a:off x="4949550" y="3521175"/>
            <a:ext cx="1401024" cy="98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3"/>
          <p:cNvGrpSpPr/>
          <p:nvPr/>
        </p:nvGrpSpPr>
        <p:grpSpPr>
          <a:xfrm>
            <a:off x="0" y="-212350"/>
            <a:ext cx="9144000" cy="1123850"/>
            <a:chOff x="0" y="-212350"/>
            <a:chExt cx="9144000" cy="1123850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0" y="-178050"/>
              <a:ext cx="4484649" cy="1089550"/>
              <a:chOff x="0" y="-178050"/>
              <a:chExt cx="4484649" cy="1089550"/>
            </a:xfrm>
          </p:grpSpPr>
          <p:pic>
            <p:nvPicPr>
              <p:cNvPr id="66" name="Google Shape;66;p13"/>
              <p:cNvPicPr preferRelativeResize="0"/>
              <p:nvPr/>
            </p:nvPicPr>
            <p:blipFill rotWithShape="1">
              <a:blip r:embed="rId8">
                <a:alphaModFix/>
              </a:blip>
              <a:srcRect b="53867" l="0" r="0" t="6404"/>
              <a:stretch/>
            </p:blipFill>
            <p:spPr>
              <a:xfrm>
                <a:off x="0" y="-178050"/>
                <a:ext cx="2742524" cy="1089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Google Shape;67;p13"/>
              <p:cNvPicPr preferRelativeResize="0"/>
              <p:nvPr/>
            </p:nvPicPr>
            <p:blipFill rotWithShape="1">
              <a:blip r:embed="rId8">
                <a:alphaModFix/>
              </a:blip>
              <a:srcRect b="53868" l="0" r="0" t="14157"/>
              <a:stretch/>
            </p:blipFill>
            <p:spPr>
              <a:xfrm>
                <a:off x="1742125" y="0"/>
                <a:ext cx="2742524" cy="876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8" name="Google Shape;68;p13"/>
            <p:cNvGrpSpPr/>
            <p:nvPr/>
          </p:nvGrpSpPr>
          <p:grpSpPr>
            <a:xfrm>
              <a:off x="3512875" y="-212350"/>
              <a:ext cx="4484649" cy="1089550"/>
              <a:chOff x="0" y="-178050"/>
              <a:chExt cx="4484649" cy="1089550"/>
            </a:xfrm>
          </p:grpSpPr>
          <p:pic>
            <p:nvPicPr>
              <p:cNvPr id="69" name="Google Shape;69;p13"/>
              <p:cNvPicPr preferRelativeResize="0"/>
              <p:nvPr/>
            </p:nvPicPr>
            <p:blipFill rotWithShape="1">
              <a:blip r:embed="rId8">
                <a:alphaModFix/>
              </a:blip>
              <a:srcRect b="53867" l="0" r="0" t="6404"/>
              <a:stretch/>
            </p:blipFill>
            <p:spPr>
              <a:xfrm>
                <a:off x="0" y="-178050"/>
                <a:ext cx="2742524" cy="1089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Google Shape;70;p13"/>
              <p:cNvPicPr preferRelativeResize="0"/>
              <p:nvPr/>
            </p:nvPicPr>
            <p:blipFill rotWithShape="1">
              <a:blip r:embed="rId8">
                <a:alphaModFix/>
              </a:blip>
              <a:srcRect b="53868" l="0" r="0" t="14157"/>
              <a:stretch/>
            </p:blipFill>
            <p:spPr>
              <a:xfrm>
                <a:off x="1742125" y="0"/>
                <a:ext cx="2742524" cy="876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1" name="Google Shape;71;p13"/>
            <p:cNvPicPr preferRelativeResize="0"/>
            <p:nvPr/>
          </p:nvPicPr>
          <p:blipFill rotWithShape="1">
            <a:blip r:embed="rId8">
              <a:alphaModFix/>
            </a:blip>
            <a:srcRect b="53868" l="0" r="23218" t="14157"/>
            <a:stretch/>
          </p:blipFill>
          <p:spPr>
            <a:xfrm>
              <a:off x="7038250" y="-76200"/>
              <a:ext cx="2105750" cy="8768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2" name="Google Shape;72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9825" y="2379030"/>
            <a:ext cx="553245" cy="7883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8405" y="2373862"/>
            <a:ext cx="553244" cy="78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05932" y="2371150"/>
            <a:ext cx="553250" cy="78523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8225" y="3756625"/>
            <a:ext cx="524200" cy="828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91375" y="3764250"/>
            <a:ext cx="524200" cy="8137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94525" y="3754000"/>
            <a:ext cx="566800" cy="796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66125" y="3728094"/>
            <a:ext cx="525901" cy="83143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062120" y="3725375"/>
            <a:ext cx="525901" cy="83683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671049" y="3714217"/>
            <a:ext cx="525901" cy="8591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505625" y="2411075"/>
            <a:ext cx="554540" cy="796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294775" y="2419819"/>
            <a:ext cx="554540" cy="77344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153935" y="2416693"/>
            <a:ext cx="554540" cy="77971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213474" y="2377044"/>
            <a:ext cx="553251" cy="78523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231824" y="3758745"/>
            <a:ext cx="534900" cy="79623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279975" y="3720688"/>
            <a:ext cx="526225" cy="84625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888487" y="678813"/>
            <a:ext cx="3404974" cy="235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0">
            <a:alphaModFix/>
          </a:blip>
          <a:srcRect b="0" l="25256" r="10574" t="13186"/>
          <a:stretch/>
        </p:blipFill>
        <p:spPr>
          <a:xfrm>
            <a:off x="3392238" y="3817675"/>
            <a:ext cx="1507000" cy="155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766725" y="4"/>
            <a:ext cx="1269250" cy="11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flipH="1">
            <a:off x="5260575" y="4"/>
            <a:ext cx="1269250" cy="11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700499" y="4654075"/>
            <a:ext cx="821100" cy="62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43">
            <a:alphaModFix/>
          </a:blip>
          <a:srcRect b="36365" l="0" r="0" t="25103"/>
          <a:stretch/>
        </p:blipFill>
        <p:spPr>
          <a:xfrm>
            <a:off x="446400" y="380350"/>
            <a:ext cx="2202850" cy="67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40625" y="1017700"/>
            <a:ext cx="561516" cy="746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325877" y="1029576"/>
            <a:ext cx="561517" cy="72297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181960" y="1039942"/>
            <a:ext cx="561515" cy="702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43">
            <a:alphaModFix/>
          </a:blip>
          <a:srcRect b="36365" l="0" r="0" t="25103"/>
          <a:stretch/>
        </p:blipFill>
        <p:spPr>
          <a:xfrm>
            <a:off x="6551650" y="380350"/>
            <a:ext cx="2202850" cy="67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475450" y="1025950"/>
            <a:ext cx="548593" cy="722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248065" y="1028525"/>
            <a:ext cx="548593" cy="7178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8105082" y="1029701"/>
            <a:ext cx="548593" cy="71545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rot="-5003895">
            <a:off x="3222572" y="2578201"/>
            <a:ext cx="3010953" cy="31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