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4"/>
    <p:sldMasterId id="2147483671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</p:sldIdLst>
  <p:sldSz cy="5143500" cx="9144000"/>
  <p:notesSz cx="6858000" cy="9144000"/>
  <p:embeddedFontLst>
    <p:embeddedFont>
      <p:font typeface="Caveat"/>
      <p:regular r:id="rId13"/>
      <p:bold r:id="rId1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font" Target="fonts/Caveat-regular.fntdata"/><Relationship Id="rId12" Type="http://schemas.openxmlformats.org/officeDocument/2006/relationships/slide" Target="slides/slide6.xml"/><Relationship Id="rId14" Type="http://schemas.openxmlformats.org/officeDocument/2006/relationships/font" Target="fonts/Caveat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8ac79c5503_2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8ac79c5503_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8ac79c5503_2_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8ac79c5503_2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8a1d730e54_0_93:notes"/>
          <p:cNvSpPr/>
          <p:nvPr>
            <p:ph idx="2" type="sldImg"/>
          </p:nvPr>
        </p:nvSpPr>
        <p:spPr>
          <a:xfrm>
            <a:off x="381372" y="685800"/>
            <a:ext cx="6095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8a1d730e54_0_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8ac79c5503_0_31:notes"/>
          <p:cNvSpPr/>
          <p:nvPr>
            <p:ph idx="2" type="sldImg"/>
          </p:nvPr>
        </p:nvSpPr>
        <p:spPr>
          <a:xfrm>
            <a:off x="381372" y="685800"/>
            <a:ext cx="6095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" name="Google Shape;205;g8ac79c5503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8ac79c5503_0_97:notes"/>
          <p:cNvSpPr/>
          <p:nvPr>
            <p:ph idx="2" type="sldImg"/>
          </p:nvPr>
        </p:nvSpPr>
        <p:spPr>
          <a:xfrm>
            <a:off x="381372" y="685800"/>
            <a:ext cx="6095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7" name="Google Shape;227;g8ac79c5503_0_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/>
          <p:nvPr>
            <p:ph type="ctrTitle"/>
          </p:nvPr>
        </p:nvSpPr>
        <p:spPr>
          <a:xfrm>
            <a:off x="311708" y="744575"/>
            <a:ext cx="8520900" cy="2052600"/>
          </a:xfrm>
          <a:prstGeom prst="rect">
            <a:avLst/>
          </a:prstGeom>
        </p:spPr>
        <p:txBody>
          <a:bodyPr anchorCtr="0" anchor="b" bIns="77825" lIns="77825" spcFirstLastPara="1" rIns="77825" wrap="square" tIns="778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9pPr>
          </a:lstStyle>
          <a:p/>
        </p:txBody>
      </p:sp>
      <p:sp>
        <p:nvSpPr>
          <p:cNvPr id="56" name="Google Shape;56;p14"/>
          <p:cNvSpPr txBox="1"/>
          <p:nvPr>
            <p:ph idx="1" type="subTitle"/>
          </p:nvPr>
        </p:nvSpPr>
        <p:spPr>
          <a:xfrm>
            <a:off x="311700" y="2834125"/>
            <a:ext cx="8520900" cy="792600"/>
          </a:xfrm>
          <a:prstGeom prst="rect">
            <a:avLst/>
          </a:prstGeom>
        </p:spPr>
        <p:txBody>
          <a:bodyPr anchorCtr="0" anchor="t" bIns="77825" lIns="77825" spcFirstLastPara="1" rIns="77825" wrap="square" tIns="778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57" name="Google Shape;57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77825" lIns="77825" spcFirstLastPara="1" rIns="77825" wrap="square" tIns="778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/>
          <p:nvPr>
            <p:ph type="title"/>
          </p:nvPr>
        </p:nvSpPr>
        <p:spPr>
          <a:xfrm>
            <a:off x="311700" y="2150850"/>
            <a:ext cx="8520900" cy="841800"/>
          </a:xfrm>
          <a:prstGeom prst="rect">
            <a:avLst/>
          </a:prstGeom>
        </p:spPr>
        <p:txBody>
          <a:bodyPr anchorCtr="0" anchor="ctr" bIns="77825" lIns="77825" spcFirstLastPara="1" rIns="77825" wrap="square" tIns="778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9pPr>
          </a:lstStyle>
          <a:p/>
        </p:txBody>
      </p:sp>
      <p:sp>
        <p:nvSpPr>
          <p:cNvPr id="60" name="Google Shape;60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77825" lIns="77825" spcFirstLastPara="1" rIns="77825" wrap="square" tIns="778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6"/>
          <p:cNvSpPr txBox="1"/>
          <p:nvPr>
            <p:ph type="title"/>
          </p:nvPr>
        </p:nvSpPr>
        <p:spPr>
          <a:xfrm>
            <a:off x="311700" y="445025"/>
            <a:ext cx="8520900" cy="572700"/>
          </a:xfrm>
          <a:prstGeom prst="rect">
            <a:avLst/>
          </a:prstGeom>
        </p:spPr>
        <p:txBody>
          <a:bodyPr anchorCtr="0" anchor="t" bIns="77825" lIns="77825" spcFirstLastPara="1" rIns="77825" wrap="square" tIns="778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/>
        </p:txBody>
      </p:sp>
      <p:sp>
        <p:nvSpPr>
          <p:cNvPr id="63" name="Google Shape;63;p16"/>
          <p:cNvSpPr txBox="1"/>
          <p:nvPr>
            <p:ph idx="1" type="body"/>
          </p:nvPr>
        </p:nvSpPr>
        <p:spPr>
          <a:xfrm>
            <a:off x="311700" y="1152475"/>
            <a:ext cx="8520900" cy="3416400"/>
          </a:xfrm>
          <a:prstGeom prst="rect">
            <a:avLst/>
          </a:prstGeom>
        </p:spPr>
        <p:txBody>
          <a:bodyPr anchorCtr="0" anchor="t" bIns="77825" lIns="77825" spcFirstLastPara="1" rIns="77825" wrap="square" tIns="77825">
            <a:noAutofit/>
          </a:bodyPr>
          <a:lstStyle>
            <a:lvl1pPr indent="-323850" lvl="0" marL="457200" rtl="0"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1pPr>
            <a:lvl2pPr indent="-304800" lvl="1" marL="914400" rtl="0">
              <a:spcBef>
                <a:spcPts val="140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rtl="0">
              <a:spcBef>
                <a:spcPts val="140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rtl="0">
              <a:spcBef>
                <a:spcPts val="140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rtl="0">
              <a:spcBef>
                <a:spcPts val="140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rtl="0">
              <a:spcBef>
                <a:spcPts val="140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rtl="0">
              <a:spcBef>
                <a:spcPts val="140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rtl="0">
              <a:spcBef>
                <a:spcPts val="140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rtl="0"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64" name="Google Shape;64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77825" lIns="77825" spcFirstLastPara="1" rIns="77825" wrap="square" tIns="778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/>
          <p:nvPr>
            <p:ph type="title"/>
          </p:nvPr>
        </p:nvSpPr>
        <p:spPr>
          <a:xfrm>
            <a:off x="311700" y="445025"/>
            <a:ext cx="8520900" cy="572700"/>
          </a:xfrm>
          <a:prstGeom prst="rect">
            <a:avLst/>
          </a:prstGeom>
        </p:spPr>
        <p:txBody>
          <a:bodyPr anchorCtr="0" anchor="t" bIns="77825" lIns="77825" spcFirstLastPara="1" rIns="77825" wrap="square" tIns="778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/>
        </p:txBody>
      </p:sp>
      <p:sp>
        <p:nvSpPr>
          <p:cNvPr id="67" name="Google Shape;67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77825" lIns="77825" spcFirstLastPara="1" rIns="77825" wrap="square" tIns="7782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292100" lvl="1" marL="914400" rtl="0">
              <a:spcBef>
                <a:spcPts val="1400"/>
              </a:spcBef>
              <a:spcAft>
                <a:spcPts val="0"/>
              </a:spcAft>
              <a:buSzPts val="1000"/>
              <a:buChar char="○"/>
              <a:defRPr sz="1000"/>
            </a:lvl2pPr>
            <a:lvl3pPr indent="-292100" lvl="2" marL="1371600" rtl="0">
              <a:spcBef>
                <a:spcPts val="1400"/>
              </a:spcBef>
              <a:spcAft>
                <a:spcPts val="0"/>
              </a:spcAft>
              <a:buSzPts val="1000"/>
              <a:buChar char="■"/>
              <a:defRPr sz="1000"/>
            </a:lvl3pPr>
            <a:lvl4pPr indent="-292100" lvl="3" marL="1828800" rtl="0">
              <a:spcBef>
                <a:spcPts val="1400"/>
              </a:spcBef>
              <a:spcAft>
                <a:spcPts val="0"/>
              </a:spcAft>
              <a:buSzPts val="1000"/>
              <a:buChar char="●"/>
              <a:defRPr sz="1000"/>
            </a:lvl4pPr>
            <a:lvl5pPr indent="-292100" lvl="4" marL="2286000" rtl="0">
              <a:spcBef>
                <a:spcPts val="1400"/>
              </a:spcBef>
              <a:spcAft>
                <a:spcPts val="0"/>
              </a:spcAft>
              <a:buSzPts val="1000"/>
              <a:buChar char="○"/>
              <a:defRPr sz="1000"/>
            </a:lvl5pPr>
            <a:lvl6pPr indent="-292100" lvl="5" marL="2743200" rtl="0">
              <a:spcBef>
                <a:spcPts val="1400"/>
              </a:spcBef>
              <a:spcAft>
                <a:spcPts val="0"/>
              </a:spcAft>
              <a:buSzPts val="1000"/>
              <a:buChar char="■"/>
              <a:defRPr sz="1000"/>
            </a:lvl6pPr>
            <a:lvl7pPr indent="-292100" lvl="6" marL="3200400" rtl="0">
              <a:spcBef>
                <a:spcPts val="1400"/>
              </a:spcBef>
              <a:spcAft>
                <a:spcPts val="0"/>
              </a:spcAft>
              <a:buSzPts val="1000"/>
              <a:buChar char="●"/>
              <a:defRPr sz="1000"/>
            </a:lvl7pPr>
            <a:lvl8pPr indent="-292100" lvl="7" marL="3657600" rtl="0">
              <a:spcBef>
                <a:spcPts val="1400"/>
              </a:spcBef>
              <a:spcAft>
                <a:spcPts val="0"/>
              </a:spcAft>
              <a:buSzPts val="1000"/>
              <a:buChar char="○"/>
              <a:defRPr sz="1000"/>
            </a:lvl8pPr>
            <a:lvl9pPr indent="-292100" lvl="8" marL="4114800" rtl="0">
              <a:spcBef>
                <a:spcPts val="1400"/>
              </a:spcBef>
              <a:spcAft>
                <a:spcPts val="1400"/>
              </a:spcAft>
              <a:buSzPts val="1000"/>
              <a:buChar char="■"/>
              <a:defRPr sz="1000"/>
            </a:lvl9pPr>
          </a:lstStyle>
          <a:p/>
        </p:txBody>
      </p:sp>
      <p:sp>
        <p:nvSpPr>
          <p:cNvPr id="68" name="Google Shape;68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77825" lIns="77825" spcFirstLastPara="1" rIns="77825" wrap="square" tIns="7782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292100" lvl="1" marL="914400" rtl="0">
              <a:spcBef>
                <a:spcPts val="1400"/>
              </a:spcBef>
              <a:spcAft>
                <a:spcPts val="0"/>
              </a:spcAft>
              <a:buSzPts val="1000"/>
              <a:buChar char="○"/>
              <a:defRPr sz="1000"/>
            </a:lvl2pPr>
            <a:lvl3pPr indent="-292100" lvl="2" marL="1371600" rtl="0">
              <a:spcBef>
                <a:spcPts val="1400"/>
              </a:spcBef>
              <a:spcAft>
                <a:spcPts val="0"/>
              </a:spcAft>
              <a:buSzPts val="1000"/>
              <a:buChar char="■"/>
              <a:defRPr sz="1000"/>
            </a:lvl3pPr>
            <a:lvl4pPr indent="-292100" lvl="3" marL="1828800" rtl="0">
              <a:spcBef>
                <a:spcPts val="1400"/>
              </a:spcBef>
              <a:spcAft>
                <a:spcPts val="0"/>
              </a:spcAft>
              <a:buSzPts val="1000"/>
              <a:buChar char="●"/>
              <a:defRPr sz="1000"/>
            </a:lvl4pPr>
            <a:lvl5pPr indent="-292100" lvl="4" marL="2286000" rtl="0">
              <a:spcBef>
                <a:spcPts val="1400"/>
              </a:spcBef>
              <a:spcAft>
                <a:spcPts val="0"/>
              </a:spcAft>
              <a:buSzPts val="1000"/>
              <a:buChar char="○"/>
              <a:defRPr sz="1000"/>
            </a:lvl5pPr>
            <a:lvl6pPr indent="-292100" lvl="5" marL="2743200" rtl="0">
              <a:spcBef>
                <a:spcPts val="1400"/>
              </a:spcBef>
              <a:spcAft>
                <a:spcPts val="0"/>
              </a:spcAft>
              <a:buSzPts val="1000"/>
              <a:buChar char="■"/>
              <a:defRPr sz="1000"/>
            </a:lvl6pPr>
            <a:lvl7pPr indent="-292100" lvl="6" marL="3200400" rtl="0">
              <a:spcBef>
                <a:spcPts val="1400"/>
              </a:spcBef>
              <a:spcAft>
                <a:spcPts val="0"/>
              </a:spcAft>
              <a:buSzPts val="1000"/>
              <a:buChar char="●"/>
              <a:defRPr sz="1000"/>
            </a:lvl7pPr>
            <a:lvl8pPr indent="-292100" lvl="7" marL="3657600" rtl="0">
              <a:spcBef>
                <a:spcPts val="1400"/>
              </a:spcBef>
              <a:spcAft>
                <a:spcPts val="0"/>
              </a:spcAft>
              <a:buSzPts val="1000"/>
              <a:buChar char="○"/>
              <a:defRPr sz="1000"/>
            </a:lvl8pPr>
            <a:lvl9pPr indent="-292100" lvl="8" marL="4114800" rtl="0">
              <a:spcBef>
                <a:spcPts val="1400"/>
              </a:spcBef>
              <a:spcAft>
                <a:spcPts val="1400"/>
              </a:spcAft>
              <a:buSzPts val="1000"/>
              <a:buChar char="■"/>
              <a:defRPr sz="1000"/>
            </a:lvl9pPr>
          </a:lstStyle>
          <a:p/>
        </p:txBody>
      </p:sp>
      <p:sp>
        <p:nvSpPr>
          <p:cNvPr id="69" name="Google Shape;69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77825" lIns="77825" spcFirstLastPara="1" rIns="77825" wrap="square" tIns="778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8"/>
          <p:cNvSpPr txBox="1"/>
          <p:nvPr>
            <p:ph type="title"/>
          </p:nvPr>
        </p:nvSpPr>
        <p:spPr>
          <a:xfrm>
            <a:off x="311700" y="445025"/>
            <a:ext cx="8520900" cy="572700"/>
          </a:xfrm>
          <a:prstGeom prst="rect">
            <a:avLst/>
          </a:prstGeom>
        </p:spPr>
        <p:txBody>
          <a:bodyPr anchorCtr="0" anchor="t" bIns="77825" lIns="77825" spcFirstLastPara="1" rIns="77825" wrap="square" tIns="778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/>
        </p:txBody>
      </p:sp>
      <p:sp>
        <p:nvSpPr>
          <p:cNvPr id="72" name="Google Shape;72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77825" lIns="77825" spcFirstLastPara="1" rIns="77825" wrap="square" tIns="778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77825" lIns="77825" spcFirstLastPara="1" rIns="77825" wrap="square" tIns="778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75" name="Google Shape;75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77825" lIns="77825" spcFirstLastPara="1" rIns="77825" wrap="square" tIns="77825">
            <a:noAutofit/>
          </a:bodyPr>
          <a:lstStyle>
            <a:lvl1pPr indent="-292100" lvl="0" marL="457200" rtl="0"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1pPr>
            <a:lvl2pPr indent="-292100" lvl="1" marL="914400" rtl="0">
              <a:spcBef>
                <a:spcPts val="1400"/>
              </a:spcBef>
              <a:spcAft>
                <a:spcPts val="0"/>
              </a:spcAft>
              <a:buSzPts val="1000"/>
              <a:buChar char="○"/>
              <a:defRPr sz="1000"/>
            </a:lvl2pPr>
            <a:lvl3pPr indent="-292100" lvl="2" marL="1371600" rtl="0">
              <a:spcBef>
                <a:spcPts val="1400"/>
              </a:spcBef>
              <a:spcAft>
                <a:spcPts val="0"/>
              </a:spcAft>
              <a:buSzPts val="1000"/>
              <a:buChar char="■"/>
              <a:defRPr sz="1000"/>
            </a:lvl3pPr>
            <a:lvl4pPr indent="-292100" lvl="3" marL="1828800" rtl="0">
              <a:spcBef>
                <a:spcPts val="1400"/>
              </a:spcBef>
              <a:spcAft>
                <a:spcPts val="0"/>
              </a:spcAft>
              <a:buSzPts val="1000"/>
              <a:buChar char="●"/>
              <a:defRPr sz="1000"/>
            </a:lvl4pPr>
            <a:lvl5pPr indent="-292100" lvl="4" marL="2286000" rtl="0">
              <a:spcBef>
                <a:spcPts val="1400"/>
              </a:spcBef>
              <a:spcAft>
                <a:spcPts val="0"/>
              </a:spcAft>
              <a:buSzPts val="1000"/>
              <a:buChar char="○"/>
              <a:defRPr sz="1000"/>
            </a:lvl5pPr>
            <a:lvl6pPr indent="-292100" lvl="5" marL="2743200" rtl="0">
              <a:spcBef>
                <a:spcPts val="1400"/>
              </a:spcBef>
              <a:spcAft>
                <a:spcPts val="0"/>
              </a:spcAft>
              <a:buSzPts val="1000"/>
              <a:buChar char="■"/>
              <a:defRPr sz="1000"/>
            </a:lvl6pPr>
            <a:lvl7pPr indent="-292100" lvl="6" marL="3200400" rtl="0">
              <a:spcBef>
                <a:spcPts val="1400"/>
              </a:spcBef>
              <a:spcAft>
                <a:spcPts val="0"/>
              </a:spcAft>
              <a:buSzPts val="1000"/>
              <a:buChar char="●"/>
              <a:defRPr sz="1000"/>
            </a:lvl7pPr>
            <a:lvl8pPr indent="-292100" lvl="7" marL="3657600" rtl="0">
              <a:spcBef>
                <a:spcPts val="1400"/>
              </a:spcBef>
              <a:spcAft>
                <a:spcPts val="0"/>
              </a:spcAft>
              <a:buSzPts val="1000"/>
              <a:buChar char="○"/>
              <a:defRPr sz="1000"/>
            </a:lvl8pPr>
            <a:lvl9pPr indent="-292100" lvl="8" marL="4114800" rtl="0">
              <a:spcBef>
                <a:spcPts val="1400"/>
              </a:spcBef>
              <a:spcAft>
                <a:spcPts val="1400"/>
              </a:spcAft>
              <a:buSzPts val="1000"/>
              <a:buChar char="■"/>
              <a:defRPr sz="1000"/>
            </a:lvl9pPr>
          </a:lstStyle>
          <a:p/>
        </p:txBody>
      </p:sp>
      <p:sp>
        <p:nvSpPr>
          <p:cNvPr id="76" name="Google Shape;76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77825" lIns="77825" spcFirstLastPara="1" rIns="77825" wrap="square" tIns="778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0"/>
          <p:cNvSpPr txBox="1"/>
          <p:nvPr>
            <p:ph type="title"/>
          </p:nvPr>
        </p:nvSpPr>
        <p:spPr>
          <a:xfrm>
            <a:off x="490250" y="450150"/>
            <a:ext cx="6367500" cy="4090800"/>
          </a:xfrm>
          <a:prstGeom prst="rect">
            <a:avLst/>
          </a:prstGeom>
        </p:spPr>
        <p:txBody>
          <a:bodyPr anchorCtr="0" anchor="ctr" bIns="77825" lIns="77825" spcFirstLastPara="1" rIns="77825" wrap="square" tIns="778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100"/>
              <a:buNone/>
              <a:defRPr sz="4100"/>
            </a:lvl1pPr>
            <a:lvl2pPr lvl="1" rtl="0">
              <a:spcBef>
                <a:spcPts val="0"/>
              </a:spcBef>
              <a:spcAft>
                <a:spcPts val="0"/>
              </a:spcAft>
              <a:buSzPts val="4100"/>
              <a:buNone/>
              <a:defRPr sz="4100"/>
            </a:lvl2pPr>
            <a:lvl3pPr lvl="2" rtl="0">
              <a:spcBef>
                <a:spcPts val="0"/>
              </a:spcBef>
              <a:spcAft>
                <a:spcPts val="0"/>
              </a:spcAft>
              <a:buSzPts val="4100"/>
              <a:buNone/>
              <a:defRPr sz="4100"/>
            </a:lvl3pPr>
            <a:lvl4pPr lvl="3" rtl="0">
              <a:spcBef>
                <a:spcPts val="0"/>
              </a:spcBef>
              <a:spcAft>
                <a:spcPts val="0"/>
              </a:spcAft>
              <a:buSzPts val="4100"/>
              <a:buNone/>
              <a:defRPr sz="4100"/>
            </a:lvl4pPr>
            <a:lvl5pPr lvl="4" rtl="0">
              <a:spcBef>
                <a:spcPts val="0"/>
              </a:spcBef>
              <a:spcAft>
                <a:spcPts val="0"/>
              </a:spcAft>
              <a:buSzPts val="4100"/>
              <a:buNone/>
              <a:defRPr sz="4100"/>
            </a:lvl5pPr>
            <a:lvl6pPr lvl="5" rtl="0">
              <a:spcBef>
                <a:spcPts val="0"/>
              </a:spcBef>
              <a:spcAft>
                <a:spcPts val="0"/>
              </a:spcAft>
              <a:buSzPts val="4100"/>
              <a:buNone/>
              <a:defRPr sz="4100"/>
            </a:lvl6pPr>
            <a:lvl7pPr lvl="6" rtl="0">
              <a:spcBef>
                <a:spcPts val="0"/>
              </a:spcBef>
              <a:spcAft>
                <a:spcPts val="0"/>
              </a:spcAft>
              <a:buSzPts val="4100"/>
              <a:buNone/>
              <a:defRPr sz="4100"/>
            </a:lvl7pPr>
            <a:lvl8pPr lvl="7" rtl="0">
              <a:spcBef>
                <a:spcPts val="0"/>
              </a:spcBef>
              <a:spcAft>
                <a:spcPts val="0"/>
              </a:spcAft>
              <a:buSzPts val="4100"/>
              <a:buNone/>
              <a:defRPr sz="4100"/>
            </a:lvl8pPr>
            <a:lvl9pPr lvl="8" rtl="0">
              <a:spcBef>
                <a:spcPts val="0"/>
              </a:spcBef>
              <a:spcAft>
                <a:spcPts val="0"/>
              </a:spcAft>
              <a:buSzPts val="4100"/>
              <a:buNone/>
              <a:defRPr sz="4100"/>
            </a:lvl9pPr>
          </a:lstStyle>
          <a:p/>
        </p:txBody>
      </p:sp>
      <p:sp>
        <p:nvSpPr>
          <p:cNvPr id="79" name="Google Shape;79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77825" lIns="77825" spcFirstLastPara="1" rIns="77825" wrap="square" tIns="778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77825" lIns="77825" spcFirstLastPara="1" rIns="77825" wrap="square" tIns="778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77825" lIns="77825" spcFirstLastPara="1" rIns="77825" wrap="square" tIns="778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83" name="Google Shape;83;p2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77825" lIns="77825" spcFirstLastPara="1" rIns="77825" wrap="square" tIns="778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84" name="Google Shape;84;p21"/>
          <p:cNvSpPr txBox="1"/>
          <p:nvPr>
            <p:ph idx="2" type="body"/>
          </p:nvPr>
        </p:nvSpPr>
        <p:spPr>
          <a:xfrm>
            <a:off x="4939500" y="724075"/>
            <a:ext cx="3836700" cy="3695100"/>
          </a:xfrm>
          <a:prstGeom prst="rect">
            <a:avLst/>
          </a:prstGeom>
        </p:spPr>
        <p:txBody>
          <a:bodyPr anchorCtr="0" anchor="ctr" bIns="77825" lIns="77825" spcFirstLastPara="1" rIns="77825" wrap="square" tIns="77825">
            <a:noAutofit/>
          </a:bodyPr>
          <a:lstStyle>
            <a:lvl1pPr indent="-323850" lvl="0" marL="457200" rtl="0"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1pPr>
            <a:lvl2pPr indent="-304800" lvl="1" marL="914400" rtl="0">
              <a:spcBef>
                <a:spcPts val="140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rtl="0">
              <a:spcBef>
                <a:spcPts val="140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rtl="0">
              <a:spcBef>
                <a:spcPts val="140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rtl="0">
              <a:spcBef>
                <a:spcPts val="140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rtl="0">
              <a:spcBef>
                <a:spcPts val="140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rtl="0">
              <a:spcBef>
                <a:spcPts val="140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rtl="0">
              <a:spcBef>
                <a:spcPts val="140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rtl="0"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85" name="Google Shape;85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77825" lIns="77825" spcFirstLastPara="1" rIns="77825" wrap="square" tIns="778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77825" lIns="77825" spcFirstLastPara="1" rIns="77825" wrap="square" tIns="77825">
            <a:no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</a:lstStyle>
          <a:p/>
        </p:txBody>
      </p:sp>
      <p:sp>
        <p:nvSpPr>
          <p:cNvPr id="88" name="Google Shape;88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77825" lIns="77825" spcFirstLastPara="1" rIns="77825" wrap="square" tIns="778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3"/>
          <p:cNvSpPr txBox="1"/>
          <p:nvPr>
            <p:ph hasCustomPrompt="1" type="title"/>
          </p:nvPr>
        </p:nvSpPr>
        <p:spPr>
          <a:xfrm>
            <a:off x="311700" y="1106125"/>
            <a:ext cx="8520900" cy="1963500"/>
          </a:xfrm>
          <a:prstGeom prst="rect">
            <a:avLst/>
          </a:prstGeom>
        </p:spPr>
        <p:txBody>
          <a:bodyPr anchorCtr="0" anchor="b" bIns="77825" lIns="77825" spcFirstLastPara="1" rIns="77825" wrap="square" tIns="778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0200"/>
              <a:buNone/>
              <a:defRPr sz="10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0200"/>
              <a:buNone/>
              <a:defRPr sz="10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0200"/>
              <a:buNone/>
              <a:defRPr sz="10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0200"/>
              <a:buNone/>
              <a:defRPr sz="10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0200"/>
              <a:buNone/>
              <a:defRPr sz="10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0200"/>
              <a:buNone/>
              <a:defRPr sz="10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0200"/>
              <a:buNone/>
              <a:defRPr sz="10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0200"/>
              <a:buNone/>
              <a:defRPr sz="10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0200"/>
              <a:buNone/>
              <a:defRPr sz="10200"/>
            </a:lvl9pPr>
          </a:lstStyle>
          <a:p>
            <a:r>
              <a:t>xx%</a:t>
            </a:r>
          </a:p>
        </p:txBody>
      </p:sp>
      <p:sp>
        <p:nvSpPr>
          <p:cNvPr id="91" name="Google Shape;91;p23"/>
          <p:cNvSpPr txBox="1"/>
          <p:nvPr>
            <p:ph idx="1" type="body"/>
          </p:nvPr>
        </p:nvSpPr>
        <p:spPr>
          <a:xfrm>
            <a:off x="311700" y="3152225"/>
            <a:ext cx="8520900" cy="1300800"/>
          </a:xfrm>
          <a:prstGeom prst="rect">
            <a:avLst/>
          </a:prstGeom>
        </p:spPr>
        <p:txBody>
          <a:bodyPr anchorCtr="0" anchor="t" bIns="77825" lIns="77825" spcFirstLastPara="1" rIns="77825" wrap="square" tIns="77825">
            <a:noAutofit/>
          </a:bodyPr>
          <a:lstStyle>
            <a:lvl1pPr indent="-323850" lvl="0" marL="457200" rtl="0" algn="ctr"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1pPr>
            <a:lvl2pPr indent="-304800" lvl="1" marL="914400" rtl="0" algn="ctr">
              <a:spcBef>
                <a:spcPts val="140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rtl="0" algn="ctr">
              <a:spcBef>
                <a:spcPts val="140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rtl="0" algn="ctr">
              <a:spcBef>
                <a:spcPts val="140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rtl="0" algn="ctr">
              <a:spcBef>
                <a:spcPts val="140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rtl="0" algn="ctr">
              <a:spcBef>
                <a:spcPts val="140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rtl="0" algn="ctr">
              <a:spcBef>
                <a:spcPts val="140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rtl="0" algn="ctr">
              <a:spcBef>
                <a:spcPts val="140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rtl="0" algn="ctr"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92" name="Google Shape;92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77825" lIns="77825" spcFirstLastPara="1" rIns="77825" wrap="square" tIns="778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77825" lIns="77825" spcFirstLastPara="1" rIns="77825" wrap="square" tIns="778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311700" y="445025"/>
            <a:ext cx="85209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77825" lIns="77825" spcFirstLastPara="1" rIns="77825" wrap="square" tIns="778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311700" y="1152475"/>
            <a:ext cx="8520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77825" lIns="77825" spcFirstLastPara="1" rIns="77825" wrap="square" tIns="77825">
            <a:noAutofit/>
          </a:bodyPr>
          <a:lstStyle>
            <a:lvl1pPr indent="-32385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Char char="●"/>
              <a:defRPr sz="1500">
                <a:solidFill>
                  <a:schemeClr val="dk2"/>
                </a:solidFill>
              </a:defRPr>
            </a:lvl1pPr>
            <a:lvl2pPr indent="-304800" lvl="1" marL="914400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chemeClr val="dk2"/>
              </a:buClr>
              <a:buSzPts val="1200"/>
              <a:buChar char="○"/>
              <a:defRPr sz="1200">
                <a:solidFill>
                  <a:schemeClr val="dk2"/>
                </a:solidFill>
              </a:defRPr>
            </a:lvl2pPr>
            <a:lvl3pPr indent="-304800" lvl="2" marL="1371600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chemeClr val="dk2"/>
              </a:buClr>
              <a:buSzPts val="1200"/>
              <a:buChar char="■"/>
              <a:defRPr sz="1200">
                <a:solidFill>
                  <a:schemeClr val="dk2"/>
                </a:solidFill>
              </a:defRPr>
            </a:lvl3pPr>
            <a:lvl4pPr indent="-304800" lvl="3" marL="1828800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chemeClr val="dk2"/>
              </a:buClr>
              <a:buSzPts val="1200"/>
              <a:buChar char="●"/>
              <a:defRPr sz="1200">
                <a:solidFill>
                  <a:schemeClr val="dk2"/>
                </a:solidFill>
              </a:defRPr>
            </a:lvl4pPr>
            <a:lvl5pPr indent="-304800" lvl="4" marL="2286000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chemeClr val="dk2"/>
              </a:buClr>
              <a:buSzPts val="1200"/>
              <a:buChar char="○"/>
              <a:defRPr sz="1200">
                <a:solidFill>
                  <a:schemeClr val="dk2"/>
                </a:solidFill>
              </a:defRPr>
            </a:lvl5pPr>
            <a:lvl6pPr indent="-304800" lvl="5" marL="2743200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chemeClr val="dk2"/>
              </a:buClr>
              <a:buSzPts val="1200"/>
              <a:buChar char="■"/>
              <a:defRPr sz="1200">
                <a:solidFill>
                  <a:schemeClr val="dk2"/>
                </a:solidFill>
              </a:defRPr>
            </a:lvl6pPr>
            <a:lvl7pPr indent="-304800" lvl="6" marL="3200400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chemeClr val="dk2"/>
              </a:buClr>
              <a:buSzPts val="1200"/>
              <a:buChar char="●"/>
              <a:defRPr sz="1200">
                <a:solidFill>
                  <a:schemeClr val="dk2"/>
                </a:solidFill>
              </a:defRPr>
            </a:lvl7pPr>
            <a:lvl8pPr indent="-304800" lvl="7" marL="3657600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chemeClr val="dk2"/>
              </a:buClr>
              <a:buSzPts val="1200"/>
              <a:buChar char="○"/>
              <a:defRPr sz="1200">
                <a:solidFill>
                  <a:schemeClr val="dk2"/>
                </a:solidFill>
              </a:defRPr>
            </a:lvl8pPr>
            <a:lvl9pPr indent="-304800" lvl="8" marL="4114800" rtl="0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Clr>
                <a:schemeClr val="dk2"/>
              </a:buClr>
              <a:buSzPts val="1200"/>
              <a:buChar char="■"/>
              <a:defRPr sz="12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77825" lIns="77825" spcFirstLastPara="1" rIns="77825" wrap="square" tIns="77825">
            <a:noAutofit/>
          </a:bodyPr>
          <a:lstStyle>
            <a:lvl1pPr lvl="0" rtl="0" algn="r">
              <a:buNone/>
              <a:defRPr sz="900">
                <a:solidFill>
                  <a:schemeClr val="dk2"/>
                </a:solidFill>
              </a:defRPr>
            </a:lvl1pPr>
            <a:lvl2pPr lvl="1" rtl="0" algn="r">
              <a:buNone/>
              <a:defRPr sz="900">
                <a:solidFill>
                  <a:schemeClr val="dk2"/>
                </a:solidFill>
              </a:defRPr>
            </a:lvl2pPr>
            <a:lvl3pPr lvl="2" rtl="0" algn="r">
              <a:buNone/>
              <a:defRPr sz="900">
                <a:solidFill>
                  <a:schemeClr val="dk2"/>
                </a:solidFill>
              </a:defRPr>
            </a:lvl3pPr>
            <a:lvl4pPr lvl="3" rtl="0" algn="r">
              <a:buNone/>
              <a:defRPr sz="900">
                <a:solidFill>
                  <a:schemeClr val="dk2"/>
                </a:solidFill>
              </a:defRPr>
            </a:lvl4pPr>
            <a:lvl5pPr lvl="4" rtl="0" algn="r">
              <a:buNone/>
              <a:defRPr sz="900">
                <a:solidFill>
                  <a:schemeClr val="dk2"/>
                </a:solidFill>
              </a:defRPr>
            </a:lvl5pPr>
            <a:lvl6pPr lvl="5" rtl="0" algn="r">
              <a:buNone/>
              <a:defRPr sz="900">
                <a:solidFill>
                  <a:schemeClr val="dk2"/>
                </a:solidFill>
              </a:defRPr>
            </a:lvl6pPr>
            <a:lvl7pPr lvl="6" rtl="0" algn="r">
              <a:buNone/>
              <a:defRPr sz="900">
                <a:solidFill>
                  <a:schemeClr val="dk2"/>
                </a:solidFill>
              </a:defRPr>
            </a:lvl7pPr>
            <a:lvl8pPr lvl="7" rtl="0" algn="r">
              <a:buNone/>
              <a:defRPr sz="900">
                <a:solidFill>
                  <a:schemeClr val="dk2"/>
                </a:solidFill>
              </a:defRPr>
            </a:lvl8pPr>
            <a:lvl9pPr lvl="8" rtl="0" algn="r">
              <a:buNone/>
              <a:defRPr sz="9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20" Type="http://schemas.openxmlformats.org/officeDocument/2006/relationships/image" Target="../media/image4.png"/><Relationship Id="rId11" Type="http://schemas.openxmlformats.org/officeDocument/2006/relationships/image" Target="../media/image12.png"/><Relationship Id="rId22" Type="http://schemas.openxmlformats.org/officeDocument/2006/relationships/image" Target="../media/image7.png"/><Relationship Id="rId10" Type="http://schemas.openxmlformats.org/officeDocument/2006/relationships/hyperlink" Target="https://www.google.com/search?q=tic+tac+toe" TargetMode="External"/><Relationship Id="rId21" Type="http://schemas.openxmlformats.org/officeDocument/2006/relationships/image" Target="../media/image5.png"/><Relationship Id="rId13" Type="http://schemas.openxmlformats.org/officeDocument/2006/relationships/image" Target="../media/image10.png"/><Relationship Id="rId12" Type="http://schemas.openxmlformats.org/officeDocument/2006/relationships/hyperlink" Target="https://forms.gle/EmCrV85sfkjrnEKR8" TargetMode="Externa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1.jpg"/><Relationship Id="rId4" Type="http://schemas.openxmlformats.org/officeDocument/2006/relationships/image" Target="../media/image16.png"/><Relationship Id="rId9" Type="http://schemas.openxmlformats.org/officeDocument/2006/relationships/image" Target="../media/image20.png"/><Relationship Id="rId15" Type="http://schemas.openxmlformats.org/officeDocument/2006/relationships/image" Target="../media/image1.png"/><Relationship Id="rId14" Type="http://schemas.openxmlformats.org/officeDocument/2006/relationships/hyperlink" Target="https://meet.google.com/hac-snpc-rbu" TargetMode="External"/><Relationship Id="rId17" Type="http://schemas.openxmlformats.org/officeDocument/2006/relationships/image" Target="../media/image3.png"/><Relationship Id="rId16" Type="http://schemas.openxmlformats.org/officeDocument/2006/relationships/image" Target="../media/image9.png"/><Relationship Id="rId5" Type="http://schemas.openxmlformats.org/officeDocument/2006/relationships/image" Target="../media/image14.png"/><Relationship Id="rId19" Type="http://schemas.openxmlformats.org/officeDocument/2006/relationships/image" Target="../media/image2.png"/><Relationship Id="rId6" Type="http://schemas.openxmlformats.org/officeDocument/2006/relationships/image" Target="../media/image13.png"/><Relationship Id="rId18" Type="http://schemas.openxmlformats.org/officeDocument/2006/relationships/image" Target="../media/image8.png"/><Relationship Id="rId7" Type="http://schemas.openxmlformats.org/officeDocument/2006/relationships/image" Target="../media/image21.png"/><Relationship Id="rId8" Type="http://schemas.openxmlformats.org/officeDocument/2006/relationships/image" Target="../media/image6.png"/></Relationships>
</file>

<file path=ppt/slides/_rels/slide2.xml.rels><?xml version="1.0" encoding="UTF-8" standalone="yes"?><Relationships xmlns="http://schemas.openxmlformats.org/package/2006/relationships"><Relationship Id="rId11" Type="http://schemas.openxmlformats.org/officeDocument/2006/relationships/image" Target="../media/image12.png"/><Relationship Id="rId10" Type="http://schemas.openxmlformats.org/officeDocument/2006/relationships/hyperlink" Target="https://www.google.com/search?q=tic+tac+toe" TargetMode="External"/><Relationship Id="rId13" Type="http://schemas.openxmlformats.org/officeDocument/2006/relationships/image" Target="../media/image10.png"/><Relationship Id="rId12" Type="http://schemas.openxmlformats.org/officeDocument/2006/relationships/hyperlink" Target="https://forms.gle/EmCrV85sfkjrnEKR8" TargetMode="Externa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1.jpg"/><Relationship Id="rId4" Type="http://schemas.openxmlformats.org/officeDocument/2006/relationships/image" Target="../media/image16.png"/><Relationship Id="rId9" Type="http://schemas.openxmlformats.org/officeDocument/2006/relationships/image" Target="../media/image20.png"/><Relationship Id="rId15" Type="http://schemas.openxmlformats.org/officeDocument/2006/relationships/image" Target="../media/image1.png"/><Relationship Id="rId14" Type="http://schemas.openxmlformats.org/officeDocument/2006/relationships/hyperlink" Target="https://meet.google.com/hac-snpc-rbu" TargetMode="External"/><Relationship Id="rId17" Type="http://schemas.openxmlformats.org/officeDocument/2006/relationships/image" Target="../media/image2.png"/><Relationship Id="rId16" Type="http://schemas.openxmlformats.org/officeDocument/2006/relationships/image" Target="../media/image9.png"/><Relationship Id="rId5" Type="http://schemas.openxmlformats.org/officeDocument/2006/relationships/image" Target="../media/image14.png"/><Relationship Id="rId19" Type="http://schemas.openxmlformats.org/officeDocument/2006/relationships/image" Target="../media/image7.png"/><Relationship Id="rId6" Type="http://schemas.openxmlformats.org/officeDocument/2006/relationships/image" Target="../media/image13.png"/><Relationship Id="rId18" Type="http://schemas.openxmlformats.org/officeDocument/2006/relationships/image" Target="../media/image4.png"/><Relationship Id="rId7" Type="http://schemas.openxmlformats.org/officeDocument/2006/relationships/image" Target="../media/image21.png"/><Relationship Id="rId8" Type="http://schemas.openxmlformats.org/officeDocument/2006/relationships/image" Target="../media/image6.png"/></Relationships>
</file>

<file path=ppt/slides/_rels/slide3.xml.rels><?xml version="1.0" encoding="UTF-8" standalone="yes"?><Relationships xmlns="http://schemas.openxmlformats.org/package/2006/relationships"><Relationship Id="rId11" Type="http://schemas.openxmlformats.org/officeDocument/2006/relationships/image" Target="../media/image15.png"/><Relationship Id="rId10" Type="http://schemas.openxmlformats.org/officeDocument/2006/relationships/image" Target="../media/image21.png"/><Relationship Id="rId13" Type="http://schemas.openxmlformats.org/officeDocument/2006/relationships/image" Target="../media/image22.png"/><Relationship Id="rId1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1.jpg"/><Relationship Id="rId4" Type="http://schemas.openxmlformats.org/officeDocument/2006/relationships/image" Target="../media/image16.png"/><Relationship Id="rId9" Type="http://schemas.openxmlformats.org/officeDocument/2006/relationships/image" Target="../media/image13.png"/><Relationship Id="rId15" Type="http://schemas.openxmlformats.org/officeDocument/2006/relationships/image" Target="../media/image12.png"/><Relationship Id="rId14" Type="http://schemas.openxmlformats.org/officeDocument/2006/relationships/hyperlink" Target="https://www.google.com/search?q=tic+tac+toe" TargetMode="External"/><Relationship Id="rId17" Type="http://schemas.openxmlformats.org/officeDocument/2006/relationships/image" Target="../media/image10.png"/><Relationship Id="rId16" Type="http://schemas.openxmlformats.org/officeDocument/2006/relationships/hyperlink" Target="https://forms.gle/EmCrV85sfkjrnEKR8" TargetMode="External"/><Relationship Id="rId5" Type="http://schemas.openxmlformats.org/officeDocument/2006/relationships/image" Target="../media/image7.png"/><Relationship Id="rId19" Type="http://schemas.openxmlformats.org/officeDocument/2006/relationships/image" Target="../media/image1.png"/><Relationship Id="rId6" Type="http://schemas.openxmlformats.org/officeDocument/2006/relationships/image" Target="../media/image14.png"/><Relationship Id="rId18" Type="http://schemas.openxmlformats.org/officeDocument/2006/relationships/hyperlink" Target="https://meet.google.com/hac-snpc-rbu" TargetMode="External"/><Relationship Id="rId7" Type="http://schemas.openxmlformats.org/officeDocument/2006/relationships/image" Target="../media/image39.png"/><Relationship Id="rId8" Type="http://schemas.openxmlformats.org/officeDocument/2006/relationships/image" Target="../media/image20.png"/></Relationships>
</file>

<file path=ppt/slides/_rels/slide4.xml.rels><?xml version="1.0" encoding="UTF-8" standalone="yes"?><Relationships xmlns="http://schemas.openxmlformats.org/package/2006/relationships"><Relationship Id="rId40" Type="http://schemas.openxmlformats.org/officeDocument/2006/relationships/image" Target="../media/image45.png"/><Relationship Id="rId20" Type="http://schemas.openxmlformats.org/officeDocument/2006/relationships/hyperlink" Target="https://safeyoutube.net/w/NkHK" TargetMode="External"/><Relationship Id="rId42" Type="http://schemas.openxmlformats.org/officeDocument/2006/relationships/image" Target="../media/image15.png"/><Relationship Id="rId41" Type="http://schemas.openxmlformats.org/officeDocument/2006/relationships/image" Target="../media/image31.png"/><Relationship Id="rId22" Type="http://schemas.openxmlformats.org/officeDocument/2006/relationships/hyperlink" Target="https://safeyoutube.net/w/ulHK" TargetMode="External"/><Relationship Id="rId21" Type="http://schemas.openxmlformats.org/officeDocument/2006/relationships/image" Target="../media/image52.png"/><Relationship Id="rId24" Type="http://schemas.openxmlformats.org/officeDocument/2006/relationships/hyperlink" Target="https://safeyoutube.net/w/MmHK" TargetMode="External"/><Relationship Id="rId23" Type="http://schemas.openxmlformats.org/officeDocument/2006/relationships/hyperlink" Target="https://safeyoutube.net/w/WlHK" TargetMode="External"/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8.png"/><Relationship Id="rId4" Type="http://schemas.openxmlformats.org/officeDocument/2006/relationships/image" Target="../media/image19.png"/><Relationship Id="rId9" Type="http://schemas.openxmlformats.org/officeDocument/2006/relationships/hyperlink" Target="https://safeyoutube.net/w/EAGK" TargetMode="External"/><Relationship Id="rId26" Type="http://schemas.openxmlformats.org/officeDocument/2006/relationships/hyperlink" Target="https://safeyoutube.net/w/koHK" TargetMode="External"/><Relationship Id="rId25" Type="http://schemas.openxmlformats.org/officeDocument/2006/relationships/image" Target="../media/image40.png"/><Relationship Id="rId28" Type="http://schemas.openxmlformats.org/officeDocument/2006/relationships/image" Target="../media/image41.png"/><Relationship Id="rId27" Type="http://schemas.openxmlformats.org/officeDocument/2006/relationships/hyperlink" Target="https://youtu.be/5NPQKMSbVt8" TargetMode="External"/><Relationship Id="rId5" Type="http://schemas.openxmlformats.org/officeDocument/2006/relationships/hyperlink" Target="https://safeyoutube.net/w/g8GK" TargetMode="External"/><Relationship Id="rId6" Type="http://schemas.openxmlformats.org/officeDocument/2006/relationships/image" Target="../media/image23.png"/><Relationship Id="rId29" Type="http://schemas.openxmlformats.org/officeDocument/2006/relationships/hyperlink" Target="https://youtu.be/MmdNEn5P5-0" TargetMode="External"/><Relationship Id="rId7" Type="http://schemas.openxmlformats.org/officeDocument/2006/relationships/hyperlink" Target="https://safeyoutube.net/w/29GK" TargetMode="External"/><Relationship Id="rId8" Type="http://schemas.openxmlformats.org/officeDocument/2006/relationships/image" Target="../media/image35.png"/><Relationship Id="rId31" Type="http://schemas.openxmlformats.org/officeDocument/2006/relationships/hyperlink" Target="https://safeyoutube.net/w/bsHK" TargetMode="External"/><Relationship Id="rId30" Type="http://schemas.openxmlformats.org/officeDocument/2006/relationships/image" Target="../media/image55.png"/><Relationship Id="rId11" Type="http://schemas.openxmlformats.org/officeDocument/2006/relationships/image" Target="../media/image38.png"/><Relationship Id="rId33" Type="http://schemas.openxmlformats.org/officeDocument/2006/relationships/hyperlink" Target="https://safeyoutube.net/w/VpHK" TargetMode="External"/><Relationship Id="rId10" Type="http://schemas.openxmlformats.org/officeDocument/2006/relationships/hyperlink" Target="https://safeyoutube.net/w/GCGK" TargetMode="External"/><Relationship Id="rId32" Type="http://schemas.openxmlformats.org/officeDocument/2006/relationships/image" Target="../media/image30.png"/><Relationship Id="rId13" Type="http://schemas.openxmlformats.org/officeDocument/2006/relationships/image" Target="../media/image36.png"/><Relationship Id="rId35" Type="http://schemas.openxmlformats.org/officeDocument/2006/relationships/hyperlink" Target="https://safeyoutube.net/w/KqHK" TargetMode="External"/><Relationship Id="rId12" Type="http://schemas.openxmlformats.org/officeDocument/2006/relationships/hyperlink" Target="https://safeyoutube.net/w/ekHK" TargetMode="External"/><Relationship Id="rId34" Type="http://schemas.openxmlformats.org/officeDocument/2006/relationships/image" Target="../media/image28.png"/><Relationship Id="rId15" Type="http://schemas.openxmlformats.org/officeDocument/2006/relationships/image" Target="../media/image25.png"/><Relationship Id="rId37" Type="http://schemas.openxmlformats.org/officeDocument/2006/relationships/image" Target="../media/image27.png"/><Relationship Id="rId14" Type="http://schemas.openxmlformats.org/officeDocument/2006/relationships/hyperlink" Target="https://safeyoutube.net/w/JWGK" TargetMode="External"/><Relationship Id="rId36" Type="http://schemas.openxmlformats.org/officeDocument/2006/relationships/hyperlink" Target="https://safeyoutube.net/w/mrHK" TargetMode="External"/><Relationship Id="rId17" Type="http://schemas.openxmlformats.org/officeDocument/2006/relationships/image" Target="../media/image53.png"/><Relationship Id="rId39" Type="http://schemas.openxmlformats.org/officeDocument/2006/relationships/image" Target="../media/image32.jpg"/><Relationship Id="rId16" Type="http://schemas.openxmlformats.org/officeDocument/2006/relationships/hyperlink" Target="https://safeyoutube.net/w/8YGK" TargetMode="External"/><Relationship Id="rId38" Type="http://schemas.openxmlformats.org/officeDocument/2006/relationships/image" Target="../media/image26.png"/><Relationship Id="rId19" Type="http://schemas.openxmlformats.org/officeDocument/2006/relationships/hyperlink" Target="https://youtu.be/_K_-9P3aKsE" TargetMode="External"/><Relationship Id="rId18" Type="http://schemas.openxmlformats.org/officeDocument/2006/relationships/hyperlink" Target="https://safeyoutube.net/w/DZGK" TargetMode="Externa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8.png"/><Relationship Id="rId4" Type="http://schemas.openxmlformats.org/officeDocument/2006/relationships/image" Target="../media/image27.png"/><Relationship Id="rId9" Type="http://schemas.openxmlformats.org/officeDocument/2006/relationships/hyperlink" Target="http://mommyspeechtherapy.com/?page_id=55" TargetMode="External"/><Relationship Id="rId5" Type="http://schemas.openxmlformats.org/officeDocument/2006/relationships/image" Target="../media/image26.png"/><Relationship Id="rId6" Type="http://schemas.openxmlformats.org/officeDocument/2006/relationships/image" Target="../media/image32.jpg"/><Relationship Id="rId7" Type="http://schemas.openxmlformats.org/officeDocument/2006/relationships/image" Target="../media/image51.png"/><Relationship Id="rId8" Type="http://schemas.openxmlformats.org/officeDocument/2006/relationships/image" Target="../media/image31.png"/><Relationship Id="rId10" Type="http://schemas.openxmlformats.org/officeDocument/2006/relationships/image" Target="../media/image1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6.jpg"/><Relationship Id="rId4" Type="http://schemas.openxmlformats.org/officeDocument/2006/relationships/image" Target="../media/image27.png"/><Relationship Id="rId9" Type="http://schemas.openxmlformats.org/officeDocument/2006/relationships/image" Target="../media/image48.png"/><Relationship Id="rId5" Type="http://schemas.openxmlformats.org/officeDocument/2006/relationships/image" Target="../media/image26.png"/><Relationship Id="rId6" Type="http://schemas.openxmlformats.org/officeDocument/2006/relationships/image" Target="../media/image32.jpg"/><Relationship Id="rId7" Type="http://schemas.openxmlformats.org/officeDocument/2006/relationships/hyperlink" Target="https://forms.gle/2vPf5nKRwh48vcpy6" TargetMode="External"/><Relationship Id="rId8" Type="http://schemas.openxmlformats.org/officeDocument/2006/relationships/image" Target="../media/image54.png"/><Relationship Id="rId11" Type="http://schemas.openxmlformats.org/officeDocument/2006/relationships/image" Target="../media/image50.png"/><Relationship Id="rId10" Type="http://schemas.openxmlformats.org/officeDocument/2006/relationships/image" Target="../media/image47.png"/><Relationship Id="rId13" Type="http://schemas.openxmlformats.org/officeDocument/2006/relationships/image" Target="../media/image22.png"/><Relationship Id="rId12" Type="http://schemas.openxmlformats.org/officeDocument/2006/relationships/image" Target="../media/image49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99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31125" y="1841525"/>
            <a:ext cx="4012875" cy="4012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01887" y="806963"/>
            <a:ext cx="1063325" cy="1436925"/>
          </a:xfrm>
          <a:prstGeom prst="rect">
            <a:avLst/>
          </a:prstGeom>
          <a:noFill/>
          <a:ln cap="flat" cmpd="sng" w="285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01" name="Google Shape;101;p25"/>
          <p:cNvSpPr txBox="1"/>
          <p:nvPr/>
        </p:nvSpPr>
        <p:spPr>
          <a:xfrm>
            <a:off x="3925200" y="806987"/>
            <a:ext cx="3163200" cy="1527300"/>
          </a:xfrm>
          <a:prstGeom prst="rect">
            <a:avLst/>
          </a:prstGeom>
          <a:solidFill>
            <a:srgbClr val="FFFFFF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2" name="Google Shape;102;p25"/>
          <p:cNvPicPr preferRelativeResize="0"/>
          <p:nvPr/>
        </p:nvPicPr>
        <p:blipFill rotWithShape="1">
          <a:blip r:embed="rId6">
            <a:alphaModFix/>
          </a:blip>
          <a:srcRect b="60503" l="0" r="0" t="0"/>
          <a:stretch/>
        </p:blipFill>
        <p:spPr>
          <a:xfrm flipH="1">
            <a:off x="4495800" y="0"/>
            <a:ext cx="4710545" cy="6013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25"/>
          <p:cNvPicPr preferRelativeResize="0"/>
          <p:nvPr/>
        </p:nvPicPr>
        <p:blipFill rotWithShape="1">
          <a:blip r:embed="rId6">
            <a:alphaModFix/>
          </a:blip>
          <a:srcRect b="60503" l="0" r="0" t="0"/>
          <a:stretch/>
        </p:blipFill>
        <p:spPr>
          <a:xfrm>
            <a:off x="-76200" y="0"/>
            <a:ext cx="4710545" cy="601379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25"/>
          <p:cNvSpPr txBox="1"/>
          <p:nvPr/>
        </p:nvSpPr>
        <p:spPr>
          <a:xfrm>
            <a:off x="4524550" y="977050"/>
            <a:ext cx="1989000" cy="11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latin typeface="Comic Sans MS"/>
                <a:ea typeface="Comic Sans MS"/>
                <a:cs typeface="Comic Sans MS"/>
                <a:sym typeface="Comic Sans MS"/>
              </a:rPr>
              <a:t>Dates for the Week</a:t>
            </a:r>
            <a:endParaRPr b="1" sz="26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05" name="Google Shape;105;p25"/>
          <p:cNvPicPr preferRelativeResize="0"/>
          <p:nvPr/>
        </p:nvPicPr>
        <p:blipFill rotWithShape="1">
          <a:blip r:embed="rId7">
            <a:alphaModFix/>
          </a:blip>
          <a:srcRect b="14589" l="0" r="0" t="13859"/>
          <a:stretch/>
        </p:blipFill>
        <p:spPr>
          <a:xfrm>
            <a:off x="1118251" y="4082350"/>
            <a:ext cx="4012875" cy="996288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5"/>
          <p:cNvSpPr txBox="1"/>
          <p:nvPr/>
        </p:nvSpPr>
        <p:spPr>
          <a:xfrm>
            <a:off x="69675" y="4725350"/>
            <a:ext cx="1557900" cy="42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PRIMARY</a:t>
            </a:r>
            <a:endParaRPr>
              <a:solidFill>
                <a:srgbClr val="FFFFFF"/>
              </a:solidFill>
            </a:endParaRPr>
          </a:p>
        </p:txBody>
      </p:sp>
      <p:pic>
        <p:nvPicPr>
          <p:cNvPr id="107" name="Google Shape;107;p25"/>
          <p:cNvPicPr preferRelativeResize="0"/>
          <p:nvPr/>
        </p:nvPicPr>
        <p:blipFill rotWithShape="1">
          <a:blip r:embed="rId8">
            <a:alphaModFix/>
          </a:blip>
          <a:srcRect b="23559" l="0" r="0" t="0"/>
          <a:stretch/>
        </p:blipFill>
        <p:spPr>
          <a:xfrm>
            <a:off x="0" y="1800500"/>
            <a:ext cx="3066425" cy="2344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25"/>
          <p:cNvPicPr preferRelativeResize="0"/>
          <p:nvPr/>
        </p:nvPicPr>
        <p:blipFill rotWithShape="1">
          <a:blip r:embed="rId9">
            <a:alphaModFix/>
          </a:blip>
          <a:srcRect b="12184" l="0" r="0" t="18032"/>
          <a:stretch/>
        </p:blipFill>
        <p:spPr>
          <a:xfrm>
            <a:off x="0" y="977050"/>
            <a:ext cx="1238775" cy="8644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25">
            <a:hlinkClick r:id="rId10"/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273450" y="3501976"/>
            <a:ext cx="585000" cy="5395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25">
            <a:hlinkClick r:id="rId12"/>
          </p:cNvPr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1323099" y="3482562"/>
            <a:ext cx="420250" cy="5783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25">
            <a:hlinkClick r:id="rId14"/>
          </p:cNvPr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2123075" y="3438100"/>
            <a:ext cx="667300" cy="667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25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273975" y="2768558"/>
            <a:ext cx="585000" cy="5395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25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1229425" y="2766725"/>
            <a:ext cx="585000" cy="5395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25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2184875" y="2772259"/>
            <a:ext cx="585000" cy="5395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25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273975" y="2009965"/>
            <a:ext cx="585009" cy="539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25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1246950" y="2030326"/>
            <a:ext cx="585000" cy="5395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25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2219925" y="2009963"/>
            <a:ext cx="585000" cy="53956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18" name="Google Shape;118;p25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5793663" y="1749626"/>
            <a:ext cx="3163250" cy="3163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Google Shape;123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31125" y="1841525"/>
            <a:ext cx="4012875" cy="4012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01887" y="806963"/>
            <a:ext cx="1063325" cy="1436925"/>
          </a:xfrm>
          <a:prstGeom prst="rect">
            <a:avLst/>
          </a:prstGeom>
          <a:noFill/>
          <a:ln cap="flat" cmpd="sng" w="285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25" name="Google Shape;125;p26"/>
          <p:cNvSpPr txBox="1"/>
          <p:nvPr/>
        </p:nvSpPr>
        <p:spPr>
          <a:xfrm>
            <a:off x="3925200" y="806987"/>
            <a:ext cx="3163200" cy="1527300"/>
          </a:xfrm>
          <a:prstGeom prst="rect">
            <a:avLst/>
          </a:prstGeom>
          <a:solidFill>
            <a:srgbClr val="FFFFFF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6" name="Google Shape;126;p26"/>
          <p:cNvPicPr preferRelativeResize="0"/>
          <p:nvPr/>
        </p:nvPicPr>
        <p:blipFill rotWithShape="1">
          <a:blip r:embed="rId6">
            <a:alphaModFix/>
          </a:blip>
          <a:srcRect b="60503" l="0" r="0" t="0"/>
          <a:stretch/>
        </p:blipFill>
        <p:spPr>
          <a:xfrm flipH="1">
            <a:off x="4495800" y="0"/>
            <a:ext cx="4710545" cy="6013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26"/>
          <p:cNvPicPr preferRelativeResize="0"/>
          <p:nvPr/>
        </p:nvPicPr>
        <p:blipFill rotWithShape="1">
          <a:blip r:embed="rId6">
            <a:alphaModFix/>
          </a:blip>
          <a:srcRect b="60503" l="0" r="0" t="0"/>
          <a:stretch/>
        </p:blipFill>
        <p:spPr>
          <a:xfrm>
            <a:off x="-76200" y="0"/>
            <a:ext cx="4710545" cy="601379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26"/>
          <p:cNvSpPr txBox="1"/>
          <p:nvPr/>
        </p:nvSpPr>
        <p:spPr>
          <a:xfrm>
            <a:off x="4524550" y="977050"/>
            <a:ext cx="1989000" cy="11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latin typeface="Comic Sans MS"/>
                <a:ea typeface="Comic Sans MS"/>
                <a:cs typeface="Comic Sans MS"/>
                <a:sym typeface="Comic Sans MS"/>
              </a:rPr>
              <a:t>Dates for the Week</a:t>
            </a:r>
            <a:endParaRPr b="1" sz="26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29" name="Google Shape;129;p26"/>
          <p:cNvPicPr preferRelativeResize="0"/>
          <p:nvPr/>
        </p:nvPicPr>
        <p:blipFill rotWithShape="1">
          <a:blip r:embed="rId7">
            <a:alphaModFix/>
          </a:blip>
          <a:srcRect b="14589" l="0" r="0" t="13859"/>
          <a:stretch/>
        </p:blipFill>
        <p:spPr>
          <a:xfrm>
            <a:off x="1118251" y="4082350"/>
            <a:ext cx="4012875" cy="996288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26"/>
          <p:cNvSpPr txBox="1"/>
          <p:nvPr/>
        </p:nvSpPr>
        <p:spPr>
          <a:xfrm>
            <a:off x="69675" y="4725350"/>
            <a:ext cx="1557900" cy="42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SECONDARY</a:t>
            </a:r>
            <a:endParaRPr>
              <a:solidFill>
                <a:srgbClr val="FFFFFF"/>
              </a:solidFill>
            </a:endParaRPr>
          </a:p>
        </p:txBody>
      </p:sp>
      <p:pic>
        <p:nvPicPr>
          <p:cNvPr id="131" name="Google Shape;131;p26"/>
          <p:cNvPicPr preferRelativeResize="0"/>
          <p:nvPr/>
        </p:nvPicPr>
        <p:blipFill rotWithShape="1">
          <a:blip r:embed="rId8">
            <a:alphaModFix/>
          </a:blip>
          <a:srcRect b="23559" l="0" r="0" t="0"/>
          <a:stretch/>
        </p:blipFill>
        <p:spPr>
          <a:xfrm>
            <a:off x="0" y="1800500"/>
            <a:ext cx="3066425" cy="2344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26"/>
          <p:cNvPicPr preferRelativeResize="0"/>
          <p:nvPr/>
        </p:nvPicPr>
        <p:blipFill rotWithShape="1">
          <a:blip r:embed="rId9">
            <a:alphaModFix/>
          </a:blip>
          <a:srcRect b="12184" l="0" r="0" t="18032"/>
          <a:stretch/>
        </p:blipFill>
        <p:spPr>
          <a:xfrm>
            <a:off x="0" y="977050"/>
            <a:ext cx="1238775" cy="8644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26">
            <a:hlinkClick r:id="rId10"/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197250" y="3501976"/>
            <a:ext cx="585000" cy="5395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26">
            <a:hlinkClick r:id="rId12"/>
          </p:cNvPr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1323099" y="3482562"/>
            <a:ext cx="420250" cy="5783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26">
            <a:hlinkClick r:id="rId14"/>
          </p:cNvPr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2199275" y="3438100"/>
            <a:ext cx="667300" cy="667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26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1264575" y="2768558"/>
            <a:ext cx="585000" cy="5395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26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273975" y="2009965"/>
            <a:ext cx="585009" cy="539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26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2237550" y="2030326"/>
            <a:ext cx="585000" cy="53956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39" name="Google Shape;139;p26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5793663" y="1749626"/>
            <a:ext cx="3163250" cy="3163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" name="Google Shape;144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31125" y="1841525"/>
            <a:ext cx="4012875" cy="40128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45" name="Google Shape;145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793663" y="1749626"/>
            <a:ext cx="3163250" cy="3163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2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747412" y="806963"/>
            <a:ext cx="1063325" cy="1436925"/>
          </a:xfrm>
          <a:prstGeom prst="rect">
            <a:avLst/>
          </a:prstGeom>
          <a:noFill/>
          <a:ln cap="flat" cmpd="sng" w="285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47" name="Google Shape;147;p27"/>
          <p:cNvPicPr preferRelativeResize="0"/>
          <p:nvPr/>
        </p:nvPicPr>
        <p:blipFill rotWithShape="1">
          <a:blip r:embed="rId7">
            <a:alphaModFix/>
          </a:blip>
          <a:srcRect b="0" l="0" r="0" t="32962"/>
          <a:stretch/>
        </p:blipFill>
        <p:spPr>
          <a:xfrm>
            <a:off x="145875" y="2449475"/>
            <a:ext cx="3512650" cy="1632877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148" name="Google Shape;148;p2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45875" y="1431075"/>
            <a:ext cx="1238775" cy="1238775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27"/>
          <p:cNvSpPr txBox="1"/>
          <p:nvPr/>
        </p:nvSpPr>
        <p:spPr>
          <a:xfrm>
            <a:off x="3925200" y="806987"/>
            <a:ext cx="3163200" cy="1527300"/>
          </a:xfrm>
          <a:prstGeom prst="rect">
            <a:avLst/>
          </a:prstGeom>
          <a:solidFill>
            <a:srgbClr val="FFFFFF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0" name="Google Shape;150;p27"/>
          <p:cNvPicPr preferRelativeResize="0"/>
          <p:nvPr/>
        </p:nvPicPr>
        <p:blipFill rotWithShape="1">
          <a:blip r:embed="rId9">
            <a:alphaModFix/>
          </a:blip>
          <a:srcRect b="60503" l="0" r="0" t="0"/>
          <a:stretch/>
        </p:blipFill>
        <p:spPr>
          <a:xfrm flipH="1">
            <a:off x="4495800" y="0"/>
            <a:ext cx="4710545" cy="6013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27"/>
          <p:cNvPicPr preferRelativeResize="0"/>
          <p:nvPr/>
        </p:nvPicPr>
        <p:blipFill rotWithShape="1">
          <a:blip r:embed="rId9">
            <a:alphaModFix/>
          </a:blip>
          <a:srcRect b="60503" l="0" r="0" t="0"/>
          <a:stretch/>
        </p:blipFill>
        <p:spPr>
          <a:xfrm>
            <a:off x="-76200" y="0"/>
            <a:ext cx="4710545" cy="601379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27"/>
          <p:cNvSpPr txBox="1"/>
          <p:nvPr/>
        </p:nvSpPr>
        <p:spPr>
          <a:xfrm>
            <a:off x="4524550" y="977050"/>
            <a:ext cx="1989000" cy="11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latin typeface="Comic Sans MS"/>
                <a:ea typeface="Comic Sans MS"/>
                <a:cs typeface="Comic Sans MS"/>
                <a:sym typeface="Comic Sans MS"/>
              </a:rPr>
              <a:t>Dates for the Week</a:t>
            </a:r>
            <a:endParaRPr b="1" sz="26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53" name="Google Shape;153;p27"/>
          <p:cNvPicPr preferRelativeResize="0"/>
          <p:nvPr/>
        </p:nvPicPr>
        <p:blipFill rotWithShape="1">
          <a:blip r:embed="rId10">
            <a:alphaModFix/>
          </a:blip>
          <a:srcRect b="14589" l="0" r="0" t="13859"/>
          <a:stretch/>
        </p:blipFill>
        <p:spPr>
          <a:xfrm>
            <a:off x="1118251" y="4082350"/>
            <a:ext cx="4012875" cy="9962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27">
            <a:hlinkClick action="ppaction://hlinkshowjump?jump=nextslide"/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554888" y="2571750"/>
            <a:ext cx="691675" cy="691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27">
            <a:hlinkClick/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1545613" y="2594099"/>
            <a:ext cx="560775" cy="62020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27">
            <a:hlinkClick action="ppaction://hlinkshowjump?jump=lastslide"/>
          </p:cNvPr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2591712" y="2615000"/>
            <a:ext cx="420250" cy="5783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27">
            <a:hlinkClick r:id="rId14"/>
          </p:cNvPr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471000" y="3432463"/>
            <a:ext cx="585000" cy="5395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27">
            <a:hlinkClick r:id="rId16"/>
          </p:cNvPr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1675712" y="3413050"/>
            <a:ext cx="420250" cy="5783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27">
            <a:hlinkClick r:id="rId18"/>
          </p:cNvPr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2624600" y="3368588"/>
            <a:ext cx="667300" cy="667300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27"/>
          <p:cNvSpPr txBox="1"/>
          <p:nvPr/>
        </p:nvSpPr>
        <p:spPr>
          <a:xfrm>
            <a:off x="69675" y="4725350"/>
            <a:ext cx="1557900" cy="42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ARTICULATION</a:t>
            </a: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Google Shape;165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62350" y="863978"/>
            <a:ext cx="2693632" cy="3132382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66" name="Google Shape;166;p28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021250" y="3552143"/>
            <a:ext cx="420794" cy="3927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28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262850" y="3592091"/>
            <a:ext cx="562391" cy="3528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28">
            <a:hlinkClick r:id="rId9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651399" y="3612056"/>
            <a:ext cx="498731" cy="3128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28">
            <a:hlinkClick r:id="rId10"/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5984974" y="3592091"/>
            <a:ext cx="389211" cy="3528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28">
            <a:hlinkClick r:id="rId12"/>
          </p:cNvPr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8021250" y="2978447"/>
            <a:ext cx="389204" cy="3219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28">
            <a:hlinkClick r:id="rId14"/>
          </p:cNvPr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7331660" y="3014466"/>
            <a:ext cx="389204" cy="2499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28">
            <a:hlinkClick r:id="rId16"/>
          </p:cNvPr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6021611" y="2963003"/>
            <a:ext cx="323255" cy="35284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28">
            <a:hlinkClick r:id="rId18"/>
          </p:cNvPr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6676636" y="2962991"/>
            <a:ext cx="323255" cy="35284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28">
            <a:hlinkClick r:id="rId19"/>
          </p:cNvPr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5984974" y="2436862"/>
            <a:ext cx="389204" cy="24990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28">
            <a:hlinkClick r:id="rId20"/>
          </p:cNvPr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6662488" y="2315111"/>
            <a:ext cx="420795" cy="35165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28">
            <a:hlinkClick r:id="rId22"/>
          </p:cNvPr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7371188" y="2335091"/>
            <a:ext cx="420795" cy="35165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28">
            <a:hlinkClick r:id="rId23"/>
          </p:cNvPr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8003700" y="2335091"/>
            <a:ext cx="420795" cy="35165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28">
            <a:hlinkClick r:id="rId24"/>
          </p:cNvPr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6021613" y="1774040"/>
            <a:ext cx="323259" cy="2833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28">
            <a:hlinkClick r:id="rId26"/>
          </p:cNvPr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6752813" y="1774040"/>
            <a:ext cx="323259" cy="2833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28">
            <a:hlinkClick r:id="rId27"/>
          </p:cNvPr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7388737" y="1759581"/>
            <a:ext cx="389205" cy="3122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28">
            <a:hlinkClick r:id="rId29"/>
          </p:cNvPr>
          <p:cNvPicPr preferRelativeResize="0"/>
          <p:nvPr/>
        </p:nvPicPr>
        <p:blipFill>
          <a:blip r:embed="rId30">
            <a:alphaModFix/>
          </a:blip>
          <a:stretch>
            <a:fillRect/>
          </a:stretch>
        </p:blipFill>
        <p:spPr>
          <a:xfrm>
            <a:off x="8082310" y="1759589"/>
            <a:ext cx="279296" cy="31225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28">
            <a:hlinkClick r:id="rId31"/>
          </p:cNvPr>
          <p:cNvPicPr preferRelativeResize="0"/>
          <p:nvPr/>
        </p:nvPicPr>
        <p:blipFill>
          <a:blip r:embed="rId32">
            <a:alphaModFix/>
          </a:blip>
          <a:stretch>
            <a:fillRect/>
          </a:stretch>
        </p:blipFill>
        <p:spPr>
          <a:xfrm>
            <a:off x="8021250" y="1182055"/>
            <a:ext cx="420796" cy="2876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28">
            <a:hlinkClick r:id="rId33"/>
          </p:cNvPr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>
            <a:off x="5984975" y="1196215"/>
            <a:ext cx="498740" cy="2593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28">
            <a:hlinkClick r:id="rId35"/>
          </p:cNvPr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>
            <a:off x="6651400" y="1196215"/>
            <a:ext cx="498740" cy="2593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28">
            <a:hlinkClick r:id="rId36"/>
          </p:cNvPr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>
            <a:off x="7298225" y="1170430"/>
            <a:ext cx="498740" cy="259345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28"/>
          <p:cNvSpPr txBox="1"/>
          <p:nvPr/>
        </p:nvSpPr>
        <p:spPr>
          <a:xfrm>
            <a:off x="2335450" y="3470220"/>
            <a:ext cx="1493700" cy="35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87" name="Google Shape;187;p28"/>
          <p:cNvPicPr preferRelativeResize="0"/>
          <p:nvPr/>
        </p:nvPicPr>
        <p:blipFill>
          <a:blip r:embed="rId37">
            <a:alphaModFix/>
          </a:blip>
          <a:stretch>
            <a:fillRect/>
          </a:stretch>
        </p:blipFill>
        <p:spPr>
          <a:xfrm rot="5400000">
            <a:off x="-1102275" y="1954949"/>
            <a:ext cx="3343374" cy="898025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p28"/>
          <p:cNvSpPr txBox="1"/>
          <p:nvPr/>
        </p:nvSpPr>
        <p:spPr>
          <a:xfrm>
            <a:off x="255763" y="837813"/>
            <a:ext cx="627300" cy="313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FFFFFF"/>
                </a:solidFill>
                <a:latin typeface="Impact"/>
                <a:ea typeface="Impact"/>
                <a:cs typeface="Impact"/>
                <a:sym typeface="Impact"/>
              </a:rPr>
              <a:t>W</a:t>
            </a:r>
            <a:endParaRPr sz="2800">
              <a:solidFill>
                <a:srgbClr val="FFFFFF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FFFFFF"/>
                </a:solidFill>
                <a:latin typeface="Impact"/>
                <a:ea typeface="Impact"/>
                <a:cs typeface="Impact"/>
                <a:sym typeface="Impact"/>
              </a:rPr>
              <a:t>E</a:t>
            </a:r>
            <a:endParaRPr sz="2800">
              <a:solidFill>
                <a:srgbClr val="FFFFFF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FFFFFF"/>
                </a:solidFill>
                <a:latin typeface="Impact"/>
                <a:ea typeface="Impact"/>
                <a:cs typeface="Impact"/>
                <a:sym typeface="Impact"/>
              </a:rPr>
              <a:t>L</a:t>
            </a:r>
            <a:endParaRPr sz="2800">
              <a:solidFill>
                <a:srgbClr val="FFFFFF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FFFFFF"/>
                </a:solidFill>
                <a:latin typeface="Impact"/>
                <a:ea typeface="Impact"/>
                <a:cs typeface="Impact"/>
                <a:sym typeface="Impact"/>
              </a:rPr>
              <a:t>C</a:t>
            </a:r>
            <a:endParaRPr sz="2800">
              <a:solidFill>
                <a:srgbClr val="FFFFFF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rgbClr val="FFFFFF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FFFFFF"/>
                </a:solidFill>
                <a:latin typeface="Impact"/>
                <a:ea typeface="Impact"/>
                <a:cs typeface="Impact"/>
                <a:sym typeface="Impact"/>
              </a:rPr>
              <a:t>M</a:t>
            </a:r>
            <a:endParaRPr sz="2800">
              <a:solidFill>
                <a:srgbClr val="FFFFFF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FFFFFF"/>
                </a:solidFill>
                <a:latin typeface="Impact"/>
                <a:ea typeface="Impact"/>
                <a:cs typeface="Impact"/>
                <a:sym typeface="Impact"/>
              </a:rPr>
              <a:t>E</a:t>
            </a:r>
            <a:endParaRPr sz="2800">
              <a:solidFill>
                <a:srgbClr val="FFFFFF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pic>
        <p:nvPicPr>
          <p:cNvPr id="189" name="Google Shape;189;p28"/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>
            <a:off x="320037" y="2686775"/>
            <a:ext cx="498725" cy="366253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28"/>
          <p:cNvPicPr preferRelativeResize="0"/>
          <p:nvPr/>
        </p:nvPicPr>
        <p:blipFill>
          <a:blip r:embed="rId39">
            <a:alphaModFix/>
          </a:blip>
          <a:stretch>
            <a:fillRect/>
          </a:stretch>
        </p:blipFill>
        <p:spPr>
          <a:xfrm>
            <a:off x="1429900" y="996525"/>
            <a:ext cx="4020950" cy="2473699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p28"/>
          <p:cNvSpPr txBox="1"/>
          <p:nvPr/>
        </p:nvSpPr>
        <p:spPr>
          <a:xfrm>
            <a:off x="1592675" y="1246372"/>
            <a:ext cx="3695400" cy="16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latin typeface="Caveat"/>
                <a:ea typeface="Caveat"/>
                <a:cs typeface="Caveat"/>
                <a:sym typeface="Caveat"/>
              </a:rPr>
              <a:t>Welcome to Speech</a:t>
            </a:r>
            <a:endParaRPr sz="2600">
              <a:latin typeface="Caveat"/>
              <a:ea typeface="Caveat"/>
              <a:cs typeface="Caveat"/>
              <a:sym typeface="Cave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latin typeface="Caveat"/>
                <a:ea typeface="Caveat"/>
                <a:cs typeface="Caveat"/>
                <a:sym typeface="Caveat"/>
              </a:rPr>
              <a:t>Click on a mouth for a short video of how to make that sound!</a:t>
            </a:r>
            <a:endParaRPr sz="2600">
              <a:latin typeface="Caveat"/>
              <a:ea typeface="Caveat"/>
              <a:cs typeface="Caveat"/>
              <a:sym typeface="Caveat"/>
            </a:endParaRPr>
          </a:p>
        </p:txBody>
      </p:sp>
      <p:pic>
        <p:nvPicPr>
          <p:cNvPr id="192" name="Google Shape;192;p28"/>
          <p:cNvPicPr preferRelativeResize="0"/>
          <p:nvPr/>
        </p:nvPicPr>
        <p:blipFill>
          <a:blip r:embed="rId40">
            <a:alphaModFix/>
          </a:blip>
          <a:stretch>
            <a:fillRect/>
          </a:stretch>
        </p:blipFill>
        <p:spPr>
          <a:xfrm>
            <a:off x="0" y="-460170"/>
            <a:ext cx="4572000" cy="1877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28"/>
          <p:cNvPicPr preferRelativeResize="0"/>
          <p:nvPr/>
        </p:nvPicPr>
        <p:blipFill rotWithShape="1">
          <a:blip r:embed="rId40">
            <a:alphaModFix/>
          </a:blip>
          <a:srcRect b="19839" l="0" r="0" t="0"/>
          <a:stretch/>
        </p:blipFill>
        <p:spPr>
          <a:xfrm>
            <a:off x="4523675" y="-508474"/>
            <a:ext cx="4572000" cy="150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28"/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>
            <a:off x="1745074" y="518425"/>
            <a:ext cx="279300" cy="2051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28"/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>
            <a:off x="255774" y="308400"/>
            <a:ext cx="279300" cy="2051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28"/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>
            <a:off x="3300724" y="376025"/>
            <a:ext cx="279300" cy="2051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28"/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>
            <a:off x="4767074" y="230350"/>
            <a:ext cx="279300" cy="2051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28"/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>
            <a:off x="6269474" y="452225"/>
            <a:ext cx="279300" cy="2051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28"/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>
            <a:off x="7825249" y="308400"/>
            <a:ext cx="279300" cy="20511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200" name="Google Shape;200;p28"/>
          <p:cNvPicPr preferRelativeResize="0"/>
          <p:nvPr/>
        </p:nvPicPr>
        <p:blipFill>
          <a:blip r:embed="rId41">
            <a:alphaModFix/>
          </a:blip>
          <a:stretch>
            <a:fillRect/>
          </a:stretch>
        </p:blipFill>
        <p:spPr>
          <a:xfrm>
            <a:off x="0" y="2238900"/>
            <a:ext cx="2904600" cy="2904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28"/>
          <p:cNvPicPr preferRelativeResize="0"/>
          <p:nvPr/>
        </p:nvPicPr>
        <p:blipFill>
          <a:blip r:embed="rId42">
            <a:alphaModFix/>
          </a:blip>
          <a:stretch>
            <a:fillRect/>
          </a:stretch>
        </p:blipFill>
        <p:spPr>
          <a:xfrm>
            <a:off x="4328988" y="2561625"/>
            <a:ext cx="898025" cy="898025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28">
            <a:hlinkClick action="ppaction://hlinkshowjump?jump=nextslide"/>
          </p:cNvPr>
          <p:cNvSpPr/>
          <p:nvPr/>
        </p:nvSpPr>
        <p:spPr>
          <a:xfrm>
            <a:off x="7825250" y="4075525"/>
            <a:ext cx="1130400" cy="8979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CC0000"/>
          </a:solidFill>
          <a:ln cap="flat" cmpd="sng" w="9525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 u="sng">
                <a:solidFill>
                  <a:schemeClr val="hlink"/>
                </a:solidFill>
                <a:hlinkClick action="ppaction://hlinkshowjump?jump=nextslide"/>
              </a:rPr>
              <a:t>NEXT</a:t>
            </a:r>
            <a:endParaRPr b="1" sz="15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29"/>
          <p:cNvSpPr txBox="1"/>
          <p:nvPr/>
        </p:nvSpPr>
        <p:spPr>
          <a:xfrm>
            <a:off x="2335450" y="3470220"/>
            <a:ext cx="1493700" cy="35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08" name="Google Shape;208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5400000">
            <a:off x="-1102275" y="1954949"/>
            <a:ext cx="3343374" cy="898025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p29"/>
          <p:cNvSpPr txBox="1"/>
          <p:nvPr/>
        </p:nvSpPr>
        <p:spPr>
          <a:xfrm>
            <a:off x="255763" y="837813"/>
            <a:ext cx="627300" cy="313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FFFFFF"/>
                </a:solidFill>
                <a:latin typeface="Impact"/>
                <a:ea typeface="Impact"/>
                <a:cs typeface="Impact"/>
                <a:sym typeface="Impact"/>
              </a:rPr>
              <a:t>W</a:t>
            </a:r>
            <a:endParaRPr sz="2800">
              <a:solidFill>
                <a:srgbClr val="FFFFFF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FFFFFF"/>
                </a:solidFill>
                <a:latin typeface="Impact"/>
                <a:ea typeface="Impact"/>
                <a:cs typeface="Impact"/>
                <a:sym typeface="Impact"/>
              </a:rPr>
              <a:t>E</a:t>
            </a:r>
            <a:endParaRPr sz="2800">
              <a:solidFill>
                <a:srgbClr val="FFFFFF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FFFFFF"/>
                </a:solidFill>
                <a:latin typeface="Impact"/>
                <a:ea typeface="Impact"/>
                <a:cs typeface="Impact"/>
                <a:sym typeface="Impact"/>
              </a:rPr>
              <a:t>L</a:t>
            </a:r>
            <a:endParaRPr sz="2800">
              <a:solidFill>
                <a:srgbClr val="FFFFFF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FFFFFF"/>
                </a:solidFill>
                <a:latin typeface="Impact"/>
                <a:ea typeface="Impact"/>
                <a:cs typeface="Impact"/>
                <a:sym typeface="Impact"/>
              </a:rPr>
              <a:t>C</a:t>
            </a:r>
            <a:endParaRPr sz="2800">
              <a:solidFill>
                <a:srgbClr val="FFFFFF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rgbClr val="FFFFFF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FFFFFF"/>
                </a:solidFill>
                <a:latin typeface="Impact"/>
                <a:ea typeface="Impact"/>
                <a:cs typeface="Impact"/>
                <a:sym typeface="Impact"/>
              </a:rPr>
              <a:t>M</a:t>
            </a:r>
            <a:endParaRPr sz="2800">
              <a:solidFill>
                <a:srgbClr val="FFFFFF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FFFFFF"/>
                </a:solidFill>
                <a:latin typeface="Impact"/>
                <a:ea typeface="Impact"/>
                <a:cs typeface="Impact"/>
                <a:sym typeface="Impact"/>
              </a:rPr>
              <a:t>E</a:t>
            </a:r>
            <a:endParaRPr sz="2800">
              <a:solidFill>
                <a:srgbClr val="FFFFFF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pic>
        <p:nvPicPr>
          <p:cNvPr id="210" name="Google Shape;210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20037" y="2686775"/>
            <a:ext cx="498725" cy="366253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429900" y="996525"/>
            <a:ext cx="4020950" cy="2473699"/>
          </a:xfrm>
          <a:prstGeom prst="rect">
            <a:avLst/>
          </a:prstGeom>
          <a:noFill/>
          <a:ln>
            <a:noFill/>
          </a:ln>
        </p:spPr>
      </p:pic>
      <p:sp>
        <p:nvSpPr>
          <p:cNvPr id="212" name="Google Shape;212;p29"/>
          <p:cNvSpPr txBox="1"/>
          <p:nvPr/>
        </p:nvSpPr>
        <p:spPr>
          <a:xfrm>
            <a:off x="1592675" y="1398772"/>
            <a:ext cx="3695400" cy="16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latin typeface="Caveat"/>
                <a:ea typeface="Caveat"/>
                <a:cs typeface="Caveat"/>
                <a:sym typeface="Caveat"/>
              </a:rPr>
              <a:t>Click on the picture. Look for your sound and click on the initial position PDF. Now it is time to practice some words!</a:t>
            </a:r>
            <a:endParaRPr sz="2600">
              <a:latin typeface="Caveat"/>
              <a:ea typeface="Caveat"/>
              <a:cs typeface="Caveat"/>
              <a:sym typeface="Caveat"/>
            </a:endParaRPr>
          </a:p>
        </p:txBody>
      </p:sp>
      <p:pic>
        <p:nvPicPr>
          <p:cNvPr id="213" name="Google Shape;213;p2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0" y="-460170"/>
            <a:ext cx="4572000" cy="1877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p29"/>
          <p:cNvPicPr preferRelativeResize="0"/>
          <p:nvPr/>
        </p:nvPicPr>
        <p:blipFill rotWithShape="1">
          <a:blip r:embed="rId7">
            <a:alphaModFix/>
          </a:blip>
          <a:srcRect b="19839" l="0" r="0" t="0"/>
          <a:stretch/>
        </p:blipFill>
        <p:spPr>
          <a:xfrm>
            <a:off x="4523675" y="-508474"/>
            <a:ext cx="4572000" cy="150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745074" y="518425"/>
            <a:ext cx="279300" cy="20511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" name="Google Shape;216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55774" y="308400"/>
            <a:ext cx="279300" cy="20511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300724" y="376025"/>
            <a:ext cx="279300" cy="20511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767074" y="230350"/>
            <a:ext cx="279300" cy="20511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269474" y="452225"/>
            <a:ext cx="279300" cy="20511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25249" y="308400"/>
            <a:ext cx="279300" cy="20511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221" name="Google Shape;221;p2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0" y="2238900"/>
            <a:ext cx="2904600" cy="2904600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Google Shape;222;p29">
            <a:hlinkClick action="ppaction://hlinkshowjump?jump=nextslide"/>
          </p:cNvPr>
          <p:cNvSpPr/>
          <p:nvPr/>
        </p:nvSpPr>
        <p:spPr>
          <a:xfrm>
            <a:off x="7937125" y="4346825"/>
            <a:ext cx="981000" cy="5886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CC0000"/>
          </a:solidFill>
          <a:ln cap="flat" cmpd="sng" w="9525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 u="sng">
                <a:solidFill>
                  <a:schemeClr val="hlink"/>
                </a:solidFill>
                <a:hlinkClick action="ppaction://hlinkshowjump?jump=nextslide"/>
              </a:rPr>
              <a:t>NEXT</a:t>
            </a:r>
            <a:endParaRPr b="1" sz="1500"/>
          </a:p>
        </p:txBody>
      </p:sp>
      <p:sp>
        <p:nvSpPr>
          <p:cNvPr id="223" name="Google Shape;223;p29"/>
          <p:cNvSpPr/>
          <p:nvPr/>
        </p:nvSpPr>
        <p:spPr>
          <a:xfrm rot="1886519">
            <a:off x="5532915" y="1019499"/>
            <a:ext cx="1115723" cy="691713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24" name="Google Shape;224;p29">
            <a:hlinkClick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658600" y="1716251"/>
            <a:ext cx="1111174" cy="1228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30"/>
          <p:cNvSpPr txBox="1"/>
          <p:nvPr/>
        </p:nvSpPr>
        <p:spPr>
          <a:xfrm>
            <a:off x="2335450" y="3470220"/>
            <a:ext cx="1493700" cy="35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30" name="Google Shape;230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5400000">
            <a:off x="-1102275" y="1954949"/>
            <a:ext cx="3343374" cy="898025"/>
          </a:xfrm>
          <a:prstGeom prst="rect">
            <a:avLst/>
          </a:prstGeom>
          <a:noFill/>
          <a:ln>
            <a:noFill/>
          </a:ln>
        </p:spPr>
      </p:pic>
      <p:sp>
        <p:nvSpPr>
          <p:cNvPr id="231" name="Google Shape;231;p30"/>
          <p:cNvSpPr txBox="1"/>
          <p:nvPr/>
        </p:nvSpPr>
        <p:spPr>
          <a:xfrm>
            <a:off x="255763" y="837813"/>
            <a:ext cx="627300" cy="313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FFFFFF"/>
                </a:solidFill>
                <a:latin typeface="Impact"/>
                <a:ea typeface="Impact"/>
                <a:cs typeface="Impact"/>
                <a:sym typeface="Impact"/>
              </a:rPr>
              <a:t>W</a:t>
            </a:r>
            <a:endParaRPr sz="2800">
              <a:solidFill>
                <a:srgbClr val="FFFFFF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FFFFFF"/>
                </a:solidFill>
                <a:latin typeface="Impact"/>
                <a:ea typeface="Impact"/>
                <a:cs typeface="Impact"/>
                <a:sym typeface="Impact"/>
              </a:rPr>
              <a:t>E</a:t>
            </a:r>
            <a:endParaRPr sz="2800">
              <a:solidFill>
                <a:srgbClr val="FFFFFF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FFFFFF"/>
                </a:solidFill>
                <a:latin typeface="Impact"/>
                <a:ea typeface="Impact"/>
                <a:cs typeface="Impact"/>
                <a:sym typeface="Impact"/>
              </a:rPr>
              <a:t>L</a:t>
            </a:r>
            <a:endParaRPr sz="2800">
              <a:solidFill>
                <a:srgbClr val="FFFFFF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FFFFFF"/>
                </a:solidFill>
                <a:latin typeface="Impact"/>
                <a:ea typeface="Impact"/>
                <a:cs typeface="Impact"/>
                <a:sym typeface="Impact"/>
              </a:rPr>
              <a:t>C</a:t>
            </a:r>
            <a:endParaRPr sz="2800">
              <a:solidFill>
                <a:srgbClr val="FFFFFF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rgbClr val="FFFFFF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FFFFFF"/>
                </a:solidFill>
                <a:latin typeface="Impact"/>
                <a:ea typeface="Impact"/>
                <a:cs typeface="Impact"/>
                <a:sym typeface="Impact"/>
              </a:rPr>
              <a:t>M</a:t>
            </a:r>
            <a:endParaRPr sz="2800">
              <a:solidFill>
                <a:srgbClr val="FFFFFF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FFFFFF"/>
                </a:solidFill>
                <a:latin typeface="Impact"/>
                <a:ea typeface="Impact"/>
                <a:cs typeface="Impact"/>
                <a:sym typeface="Impact"/>
              </a:rPr>
              <a:t>E</a:t>
            </a:r>
            <a:endParaRPr sz="2800">
              <a:solidFill>
                <a:srgbClr val="FFFFFF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pic>
        <p:nvPicPr>
          <p:cNvPr id="232" name="Google Shape;232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20037" y="2686775"/>
            <a:ext cx="498725" cy="366253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p3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862325" y="1075261"/>
            <a:ext cx="2713277" cy="2316226"/>
          </a:xfrm>
          <a:prstGeom prst="rect">
            <a:avLst/>
          </a:prstGeom>
          <a:noFill/>
          <a:ln>
            <a:noFill/>
          </a:ln>
        </p:spPr>
      </p:pic>
      <p:sp>
        <p:nvSpPr>
          <p:cNvPr id="234" name="Google Shape;234;p30"/>
          <p:cNvSpPr txBox="1"/>
          <p:nvPr/>
        </p:nvSpPr>
        <p:spPr>
          <a:xfrm>
            <a:off x="5862325" y="1149225"/>
            <a:ext cx="2630700" cy="224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latin typeface="Caveat"/>
                <a:ea typeface="Caveat"/>
                <a:cs typeface="Caveat"/>
                <a:sym typeface="Caveat"/>
              </a:rPr>
              <a:t>Do you understand what you are working on?</a:t>
            </a:r>
            <a:endParaRPr sz="2600">
              <a:latin typeface="Caveat"/>
              <a:ea typeface="Caveat"/>
              <a:cs typeface="Caveat"/>
              <a:sym typeface="Cave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latin typeface="Caveat"/>
              <a:ea typeface="Caveat"/>
              <a:cs typeface="Caveat"/>
              <a:sym typeface="Cave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 u="sng">
                <a:solidFill>
                  <a:schemeClr val="hlink"/>
                </a:solidFill>
                <a:latin typeface="Caveat"/>
                <a:ea typeface="Caveat"/>
                <a:cs typeface="Caveat"/>
                <a:sym typeface="Caveat"/>
                <a:hlinkClick r:id="rId7"/>
              </a:rPr>
              <a:t>Click here </a:t>
            </a:r>
            <a:r>
              <a:rPr lang="en" sz="2600">
                <a:latin typeface="Caveat"/>
                <a:ea typeface="Caveat"/>
                <a:cs typeface="Caveat"/>
                <a:sym typeface="Caveat"/>
              </a:rPr>
              <a:t>to find out!</a:t>
            </a:r>
            <a:endParaRPr sz="2600">
              <a:latin typeface="Caveat"/>
              <a:ea typeface="Caveat"/>
              <a:cs typeface="Caveat"/>
              <a:sym typeface="Caveat"/>
            </a:endParaRPr>
          </a:p>
        </p:txBody>
      </p:sp>
      <p:pic>
        <p:nvPicPr>
          <p:cNvPr id="235" name="Google Shape;235;p3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0" y="-460170"/>
            <a:ext cx="4572000" cy="1877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30"/>
          <p:cNvPicPr preferRelativeResize="0"/>
          <p:nvPr/>
        </p:nvPicPr>
        <p:blipFill rotWithShape="1">
          <a:blip r:embed="rId9">
            <a:alphaModFix/>
          </a:blip>
          <a:srcRect b="19839" l="0" r="0" t="0"/>
          <a:stretch/>
        </p:blipFill>
        <p:spPr>
          <a:xfrm>
            <a:off x="4523675" y="-508474"/>
            <a:ext cx="4572000" cy="150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745074" y="518425"/>
            <a:ext cx="279300" cy="20511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55774" y="308400"/>
            <a:ext cx="279300" cy="20511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300724" y="376025"/>
            <a:ext cx="279300" cy="20511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767074" y="230350"/>
            <a:ext cx="279300" cy="20511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269474" y="452225"/>
            <a:ext cx="279300" cy="20511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25249" y="308400"/>
            <a:ext cx="279300" cy="20511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p30">
            <a:hlinkClick action="ppaction://hlinkshowjump?jump=firstslide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74937" y="4294425"/>
            <a:ext cx="640975" cy="6409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lientmoji" id="244" name="Google Shape;244;p30"/>
          <p:cNvPicPr preferRelativeResize="0"/>
          <p:nvPr/>
        </p:nvPicPr>
        <p:blipFill rotWithShape="1">
          <a:blip r:embed="rId11">
            <a:alphaModFix/>
          </a:blip>
          <a:srcRect b="48683" l="0" r="0" t="0"/>
          <a:stretch/>
        </p:blipFill>
        <p:spPr>
          <a:xfrm>
            <a:off x="1266388" y="902549"/>
            <a:ext cx="3252733" cy="1669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245" name="Google Shape;245;p30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1506463" y="1417350"/>
            <a:ext cx="2572925" cy="2572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30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4767100" y="1619150"/>
            <a:ext cx="641001" cy="882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