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video.link/w/lOlBb" TargetMode="External"/><Relationship Id="rId42" Type="http://schemas.openxmlformats.org/officeDocument/2006/relationships/hyperlink" Target="https://video.link/w/lOlBb" TargetMode="External"/><Relationship Id="rId41" Type="http://schemas.openxmlformats.org/officeDocument/2006/relationships/image" Target="../media/image7.png"/><Relationship Id="rId44" Type="http://schemas.openxmlformats.org/officeDocument/2006/relationships/hyperlink" Target="https://video.link/w/wKlBb" TargetMode="External"/><Relationship Id="rId43" Type="http://schemas.openxmlformats.org/officeDocument/2006/relationships/image" Target="../media/image19.png"/><Relationship Id="rId46" Type="http://schemas.openxmlformats.org/officeDocument/2006/relationships/hyperlink" Target="https://video.link/w/PIlBb" TargetMode="External"/><Relationship Id="rId45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9.png"/><Relationship Id="rId9" Type="http://schemas.openxmlformats.org/officeDocument/2006/relationships/image" Target="../media/image24.png"/><Relationship Id="rId48" Type="http://schemas.openxmlformats.org/officeDocument/2006/relationships/hyperlink" Target="https://video.link/w/7RlBb" TargetMode="External"/><Relationship Id="rId47" Type="http://schemas.openxmlformats.org/officeDocument/2006/relationships/image" Target="../media/image25.png"/><Relationship Id="rId49" Type="http://schemas.openxmlformats.org/officeDocument/2006/relationships/image" Target="../media/image21.png"/><Relationship Id="rId5" Type="http://schemas.openxmlformats.org/officeDocument/2006/relationships/image" Target="../media/image15.png"/><Relationship Id="rId6" Type="http://schemas.openxmlformats.org/officeDocument/2006/relationships/hyperlink" Target="https://video.link/w/cplBb" TargetMode="External"/><Relationship Id="rId7" Type="http://schemas.openxmlformats.org/officeDocument/2006/relationships/image" Target="../media/image5.png"/><Relationship Id="rId8" Type="http://schemas.openxmlformats.org/officeDocument/2006/relationships/hyperlink" Target="https://www.gailgibbons.com/" TargetMode="External"/><Relationship Id="rId31" Type="http://schemas.openxmlformats.org/officeDocument/2006/relationships/image" Target="../media/image10.png"/><Relationship Id="rId30" Type="http://schemas.openxmlformats.org/officeDocument/2006/relationships/hyperlink" Target="https://video.link/w/aClBb" TargetMode="External"/><Relationship Id="rId33" Type="http://schemas.openxmlformats.org/officeDocument/2006/relationships/image" Target="../media/image6.png"/><Relationship Id="rId32" Type="http://schemas.openxmlformats.org/officeDocument/2006/relationships/hyperlink" Target="https://video.link/w/YDlBb" TargetMode="External"/><Relationship Id="rId35" Type="http://schemas.openxmlformats.org/officeDocument/2006/relationships/image" Target="../media/image17.png"/><Relationship Id="rId34" Type="http://schemas.openxmlformats.org/officeDocument/2006/relationships/hyperlink" Target="https://video.link/w/YDlBb" TargetMode="External"/><Relationship Id="rId37" Type="http://schemas.openxmlformats.org/officeDocument/2006/relationships/image" Target="../media/image26.png"/><Relationship Id="rId36" Type="http://schemas.openxmlformats.org/officeDocument/2006/relationships/hyperlink" Target="https://video.link/w/fHlBb" TargetMode="External"/><Relationship Id="rId39" Type="http://schemas.openxmlformats.org/officeDocument/2006/relationships/image" Target="../media/image20.png"/><Relationship Id="rId38" Type="http://schemas.openxmlformats.org/officeDocument/2006/relationships/hyperlink" Target="https://video.link/w/wKlBb" TargetMode="External"/><Relationship Id="rId20" Type="http://schemas.openxmlformats.org/officeDocument/2006/relationships/hyperlink" Target="https://video.link/w/l2lBb" TargetMode="External"/><Relationship Id="rId22" Type="http://schemas.openxmlformats.org/officeDocument/2006/relationships/hyperlink" Target="https://video.link/w/H4lBb" TargetMode="External"/><Relationship Id="rId21" Type="http://schemas.openxmlformats.org/officeDocument/2006/relationships/image" Target="../media/image1.png"/><Relationship Id="rId24" Type="http://schemas.openxmlformats.org/officeDocument/2006/relationships/hyperlink" Target="https://video.link/w/f6lBb" TargetMode="External"/><Relationship Id="rId23" Type="http://schemas.openxmlformats.org/officeDocument/2006/relationships/image" Target="../media/image4.png"/><Relationship Id="rId26" Type="http://schemas.openxmlformats.org/officeDocument/2006/relationships/hyperlink" Target="https://video.link/w/67lBb" TargetMode="External"/><Relationship Id="rId25" Type="http://schemas.openxmlformats.org/officeDocument/2006/relationships/image" Target="../media/image12.png"/><Relationship Id="rId28" Type="http://schemas.openxmlformats.org/officeDocument/2006/relationships/hyperlink" Target="https://video.link/w/CAlBb" TargetMode="External"/><Relationship Id="rId27" Type="http://schemas.openxmlformats.org/officeDocument/2006/relationships/image" Target="../media/image14.png"/><Relationship Id="rId29" Type="http://schemas.openxmlformats.org/officeDocument/2006/relationships/image" Target="../media/image2.png"/><Relationship Id="rId51" Type="http://schemas.openxmlformats.org/officeDocument/2006/relationships/hyperlink" Target="https://video.link/w/OkmBb" TargetMode="External"/><Relationship Id="rId50" Type="http://schemas.openxmlformats.org/officeDocument/2006/relationships/image" Target="../media/image31.png"/><Relationship Id="rId53" Type="http://schemas.openxmlformats.org/officeDocument/2006/relationships/hyperlink" Target="https://video.link/w/vjmBb" TargetMode="External"/><Relationship Id="rId52" Type="http://schemas.openxmlformats.org/officeDocument/2006/relationships/image" Target="../media/image22.png"/><Relationship Id="rId11" Type="http://schemas.openxmlformats.org/officeDocument/2006/relationships/image" Target="../media/image13.png"/><Relationship Id="rId55" Type="http://schemas.openxmlformats.org/officeDocument/2006/relationships/hyperlink" Target="https://video.link/w/2mmBb" TargetMode="External"/><Relationship Id="rId10" Type="http://schemas.openxmlformats.org/officeDocument/2006/relationships/hyperlink" Target="https://video.link/w/6tlBb" TargetMode="External"/><Relationship Id="rId54" Type="http://schemas.openxmlformats.org/officeDocument/2006/relationships/image" Target="../media/image28.png"/><Relationship Id="rId13" Type="http://schemas.openxmlformats.org/officeDocument/2006/relationships/image" Target="../media/image23.png"/><Relationship Id="rId57" Type="http://schemas.openxmlformats.org/officeDocument/2006/relationships/image" Target="../media/image27.png"/><Relationship Id="rId12" Type="http://schemas.openxmlformats.org/officeDocument/2006/relationships/hyperlink" Target="https://video.link/w/6tlBb" TargetMode="External"/><Relationship Id="rId56" Type="http://schemas.openxmlformats.org/officeDocument/2006/relationships/image" Target="../media/image29.png"/><Relationship Id="rId15" Type="http://schemas.openxmlformats.org/officeDocument/2006/relationships/image" Target="../media/image11.png"/><Relationship Id="rId14" Type="http://schemas.openxmlformats.org/officeDocument/2006/relationships/hyperlink" Target="https://video.link/w/2wlBb" TargetMode="External"/><Relationship Id="rId58" Type="http://schemas.openxmlformats.org/officeDocument/2006/relationships/image" Target="../media/image30.png"/><Relationship Id="rId17" Type="http://schemas.openxmlformats.org/officeDocument/2006/relationships/image" Target="../media/image18.png"/><Relationship Id="rId16" Type="http://schemas.openxmlformats.org/officeDocument/2006/relationships/hyperlink" Target="https://video.link/w/2wlBb" TargetMode="External"/><Relationship Id="rId19" Type="http://schemas.openxmlformats.org/officeDocument/2006/relationships/image" Target="../media/image8.png"/><Relationship Id="rId18" Type="http://schemas.openxmlformats.org/officeDocument/2006/relationships/hyperlink" Target="https://video.link/w/r0lBb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16209" r="25440" t="0"/>
          <a:stretch/>
        </p:blipFill>
        <p:spPr>
          <a:xfrm>
            <a:off x="-264925" y="2166163"/>
            <a:ext cx="970074" cy="210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9375" y="255875"/>
            <a:ext cx="1743075" cy="289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5425" y="255875"/>
            <a:ext cx="1743075" cy="289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5625" y="310400"/>
            <a:ext cx="1743075" cy="27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98700" y="310400"/>
            <a:ext cx="1743075" cy="27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5050" y="665075"/>
            <a:ext cx="733100" cy="73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93100" y="723100"/>
            <a:ext cx="1040700" cy="99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89375" y="1748650"/>
            <a:ext cx="698150" cy="6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260000" y="679176"/>
            <a:ext cx="823893" cy="6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500375" y="649638"/>
            <a:ext cx="733100" cy="763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27425" y="1748650"/>
            <a:ext cx="733100" cy="6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374800" y="649651"/>
            <a:ext cx="698150" cy="7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158875" y="679174"/>
            <a:ext cx="881097" cy="6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114950" y="675075"/>
            <a:ext cx="774325" cy="6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158875" y="1748649"/>
            <a:ext cx="672811" cy="6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426375" y="1747321"/>
            <a:ext cx="733100" cy="679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122500" y="682723"/>
            <a:ext cx="733100" cy="737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993775" y="648988"/>
            <a:ext cx="733100" cy="752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7198700" y="1757978"/>
            <a:ext cx="823900" cy="673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2962775" y="1769300"/>
            <a:ext cx="733100" cy="67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291925" y="1696925"/>
            <a:ext cx="774325" cy="695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8083375" y="1781691"/>
            <a:ext cx="774325" cy="611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-62875" y="3660900"/>
            <a:ext cx="3100850" cy="15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039225" y="3299725"/>
            <a:ext cx="672800" cy="6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1183800" y="3461575"/>
            <a:ext cx="774325" cy="67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354425" y="3432825"/>
            <a:ext cx="733100" cy="742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 rot="-1037349">
            <a:off x="1870325" y="4251975"/>
            <a:ext cx="698150" cy="716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50">
            <a:alphaModFix/>
          </a:blip>
          <a:srcRect b="0" l="0" r="0" t="17266"/>
          <a:stretch/>
        </p:blipFill>
        <p:spPr>
          <a:xfrm>
            <a:off x="5657412" y="2825175"/>
            <a:ext cx="3663275" cy="303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6997075" y="3155200"/>
            <a:ext cx="672800" cy="677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7760225" y="2920150"/>
            <a:ext cx="643375" cy="775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6291925" y="2763723"/>
            <a:ext cx="672800" cy="66107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4060900" y="1620725"/>
            <a:ext cx="13947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highlight>
                  <a:srgbClr val="FF0000"/>
                </a:highlight>
              </a:rPr>
              <a:t>Gail Gibbons</a:t>
            </a:r>
            <a:endParaRPr b="1" sz="1500">
              <a:highlight>
                <a:srgbClr val="FF0000"/>
              </a:highlight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57">
            <a:alphaModFix/>
          </a:blip>
          <a:srcRect b="29438" l="0" r="0" t="24230"/>
          <a:stretch/>
        </p:blipFill>
        <p:spPr>
          <a:xfrm>
            <a:off x="2852900" y="3356750"/>
            <a:ext cx="2602726" cy="6953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7" name="Google Shape;87;p13"/>
          <p:cNvPicPr preferRelativeResize="0"/>
          <p:nvPr/>
        </p:nvPicPr>
        <p:blipFill rotWithShape="1">
          <a:blip r:embed="rId58">
            <a:alphaModFix/>
          </a:blip>
          <a:srcRect b="0" l="26863" r="22554" t="9321"/>
          <a:stretch/>
        </p:blipFill>
        <p:spPr>
          <a:xfrm>
            <a:off x="4427675" y="2220450"/>
            <a:ext cx="1436100" cy="252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