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66e917625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66e917625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5.png"/><Relationship Id="rId42" Type="http://schemas.openxmlformats.org/officeDocument/2006/relationships/image" Target="../media/image32.png"/><Relationship Id="rId41" Type="http://schemas.openxmlformats.org/officeDocument/2006/relationships/hyperlink" Target="https://video.link/w/1UHub" TargetMode="External"/><Relationship Id="rId44" Type="http://schemas.openxmlformats.org/officeDocument/2006/relationships/image" Target="../media/image31.png"/><Relationship Id="rId43" Type="http://schemas.openxmlformats.org/officeDocument/2006/relationships/hyperlink" Target="https://video.link/w/jXHub" TargetMode="External"/><Relationship Id="rId46" Type="http://schemas.openxmlformats.org/officeDocument/2006/relationships/image" Target="../media/image23.png"/><Relationship Id="rId45" Type="http://schemas.openxmlformats.org/officeDocument/2006/relationships/hyperlink" Target="https://video.link/w/0YHub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48" Type="http://schemas.openxmlformats.org/officeDocument/2006/relationships/image" Target="../media/image24.png"/><Relationship Id="rId47" Type="http://schemas.openxmlformats.org/officeDocument/2006/relationships/hyperlink" Target="https://video.link/w/uZHub" TargetMode="External"/><Relationship Id="rId49" Type="http://schemas.openxmlformats.org/officeDocument/2006/relationships/hyperlink" Target="https://video.link/w/LaIub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31" Type="http://schemas.openxmlformats.org/officeDocument/2006/relationships/hyperlink" Target="https://video.link/w/4MHub" TargetMode="External"/><Relationship Id="rId30" Type="http://schemas.openxmlformats.org/officeDocument/2006/relationships/image" Target="../media/image18.png"/><Relationship Id="rId33" Type="http://schemas.openxmlformats.org/officeDocument/2006/relationships/hyperlink" Target="https://video.link/w/qOHub" TargetMode="External"/><Relationship Id="rId32" Type="http://schemas.openxmlformats.org/officeDocument/2006/relationships/image" Target="../media/image29.png"/><Relationship Id="rId35" Type="http://schemas.openxmlformats.org/officeDocument/2006/relationships/hyperlink" Target="https://video.link/w/zQHub" TargetMode="External"/><Relationship Id="rId34" Type="http://schemas.openxmlformats.org/officeDocument/2006/relationships/image" Target="../media/image20.png"/><Relationship Id="rId37" Type="http://schemas.openxmlformats.org/officeDocument/2006/relationships/hyperlink" Target="https://video.link/w/KRHub" TargetMode="External"/><Relationship Id="rId36" Type="http://schemas.openxmlformats.org/officeDocument/2006/relationships/image" Target="../media/image14.png"/><Relationship Id="rId39" Type="http://schemas.openxmlformats.org/officeDocument/2006/relationships/hyperlink" Target="https://video.link/w/iTHub" TargetMode="External"/><Relationship Id="rId38" Type="http://schemas.openxmlformats.org/officeDocument/2006/relationships/image" Target="../media/image17.png"/><Relationship Id="rId20" Type="http://schemas.openxmlformats.org/officeDocument/2006/relationships/image" Target="../media/image13.png"/><Relationship Id="rId22" Type="http://schemas.openxmlformats.org/officeDocument/2006/relationships/image" Target="../media/image22.png"/><Relationship Id="rId21" Type="http://schemas.openxmlformats.org/officeDocument/2006/relationships/hyperlink" Target="https://video.link/w/zCHub" TargetMode="External"/><Relationship Id="rId24" Type="http://schemas.openxmlformats.org/officeDocument/2006/relationships/image" Target="../media/image16.png"/><Relationship Id="rId23" Type="http://schemas.openxmlformats.org/officeDocument/2006/relationships/hyperlink" Target="https://video.link/w/IDHub" TargetMode="External"/><Relationship Id="rId26" Type="http://schemas.openxmlformats.org/officeDocument/2006/relationships/image" Target="../media/image30.png"/><Relationship Id="rId25" Type="http://schemas.openxmlformats.org/officeDocument/2006/relationships/hyperlink" Target="https://video.link/w/pGHub" TargetMode="External"/><Relationship Id="rId28" Type="http://schemas.openxmlformats.org/officeDocument/2006/relationships/image" Target="../media/image26.png"/><Relationship Id="rId27" Type="http://schemas.openxmlformats.org/officeDocument/2006/relationships/hyperlink" Target="https://video.link/w/8HHub" TargetMode="External"/><Relationship Id="rId29" Type="http://schemas.openxmlformats.org/officeDocument/2006/relationships/hyperlink" Target="https://video.link/w/YJHub" TargetMode="External"/><Relationship Id="rId51" Type="http://schemas.openxmlformats.org/officeDocument/2006/relationships/hyperlink" Target="https://video.link/w/LdIub" TargetMode="External"/><Relationship Id="rId50" Type="http://schemas.openxmlformats.org/officeDocument/2006/relationships/image" Target="../media/image21.png"/><Relationship Id="rId52" Type="http://schemas.openxmlformats.org/officeDocument/2006/relationships/image" Target="../media/image25.png"/><Relationship Id="rId11" Type="http://schemas.openxmlformats.org/officeDocument/2006/relationships/image" Target="../media/image4.png"/><Relationship Id="rId10" Type="http://schemas.openxmlformats.org/officeDocument/2006/relationships/image" Target="../media/image6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5" Type="http://schemas.openxmlformats.org/officeDocument/2006/relationships/image" Target="../media/image11.png"/><Relationship Id="rId14" Type="http://schemas.openxmlformats.org/officeDocument/2006/relationships/image" Target="../media/image19.png"/><Relationship Id="rId17" Type="http://schemas.openxmlformats.org/officeDocument/2006/relationships/hyperlink" Target="https://video.link/w/UzHub" TargetMode="External"/><Relationship Id="rId16" Type="http://schemas.openxmlformats.org/officeDocument/2006/relationships/image" Target="../media/image10.png"/><Relationship Id="rId19" Type="http://schemas.openxmlformats.org/officeDocument/2006/relationships/hyperlink" Target="https://video.link/w/RAHub" TargetMode="External"/><Relationship Id="rId18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15289" l="0" r="0" t="64356"/>
          <a:stretch/>
        </p:blipFill>
        <p:spPr>
          <a:xfrm>
            <a:off x="0" y="4209125"/>
            <a:ext cx="9144000" cy="934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514925" y="903675"/>
            <a:ext cx="1353875" cy="1353875"/>
            <a:chOff x="210125" y="903675"/>
            <a:chExt cx="1353875" cy="1353875"/>
          </a:xfrm>
        </p:grpSpPr>
        <p:sp>
          <p:nvSpPr>
            <p:cNvPr id="56" name="Google Shape;56;p13"/>
            <p:cNvSpPr/>
            <p:nvPr/>
          </p:nvSpPr>
          <p:spPr>
            <a:xfrm>
              <a:off x="244900" y="922300"/>
              <a:ext cx="1319100" cy="1287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7" name="Google Shape;57;p13"/>
            <p:cNvPicPr preferRelativeResize="0"/>
            <p:nvPr/>
          </p:nvPicPr>
          <p:blipFill rotWithShape="1">
            <a:blip r:embed="rId5">
              <a:alphaModFix/>
            </a:blip>
            <a:srcRect b="19803" l="8323" r="11413" t="6357"/>
            <a:stretch/>
          </p:blipFill>
          <p:spPr>
            <a:xfrm>
              <a:off x="274195" y="903675"/>
              <a:ext cx="1225741" cy="1353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10125" y="903676"/>
              <a:ext cx="1353874" cy="135387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4428025"/>
            <a:ext cx="9450525" cy="663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20394" l="0" r="0" t="0"/>
          <a:stretch/>
        </p:blipFill>
        <p:spPr>
          <a:xfrm>
            <a:off x="-33125" y="-384300"/>
            <a:ext cx="2589057" cy="128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8">
            <a:alphaModFix/>
          </a:blip>
          <a:srcRect b="20394" l="0" r="0" t="0"/>
          <a:stretch/>
        </p:blipFill>
        <p:spPr>
          <a:xfrm>
            <a:off x="2590044" y="-384300"/>
            <a:ext cx="2589057" cy="128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8">
            <a:alphaModFix/>
          </a:blip>
          <a:srcRect b="20394" l="0" r="0" t="0"/>
          <a:stretch/>
        </p:blipFill>
        <p:spPr>
          <a:xfrm>
            <a:off x="5208248" y="-384300"/>
            <a:ext cx="2589057" cy="128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8">
            <a:alphaModFix/>
          </a:blip>
          <a:srcRect b="20394" l="0" r="47706" t="0"/>
          <a:stretch/>
        </p:blipFill>
        <p:spPr>
          <a:xfrm>
            <a:off x="7831421" y="-384300"/>
            <a:ext cx="1353879" cy="128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46475" y="1796925"/>
            <a:ext cx="2727388" cy="3219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9">
            <a:alphaModFix/>
          </a:blip>
          <a:srcRect b="0" l="49305" r="0" t="0"/>
          <a:stretch/>
        </p:blipFill>
        <p:spPr>
          <a:xfrm>
            <a:off x="4260550" y="1796937"/>
            <a:ext cx="1382594" cy="3219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14801" y="4509051"/>
            <a:ext cx="1138574" cy="772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9">
            <a:alphaModFix/>
          </a:blip>
          <a:srcRect b="0" l="49305" r="0" t="0"/>
          <a:stretch/>
        </p:blipFill>
        <p:spPr>
          <a:xfrm>
            <a:off x="6238500" y="1796937"/>
            <a:ext cx="1413225" cy="32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 rotWithShape="1">
          <a:blip r:embed="rId9">
            <a:alphaModFix/>
          </a:blip>
          <a:srcRect b="0" l="11452" r="50360" t="0"/>
          <a:stretch/>
        </p:blipFill>
        <p:spPr>
          <a:xfrm>
            <a:off x="3243850" y="1796937"/>
            <a:ext cx="1041500" cy="3219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9">
            <a:alphaModFix/>
          </a:blip>
          <a:srcRect b="0" l="11452" r="50360" t="0"/>
          <a:stretch/>
        </p:blipFill>
        <p:spPr>
          <a:xfrm>
            <a:off x="4264563" y="1796951"/>
            <a:ext cx="1041500" cy="32197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" name="Google Shape;70;p13"/>
          <p:cNvGrpSpPr/>
          <p:nvPr/>
        </p:nvGrpSpPr>
        <p:grpSpPr>
          <a:xfrm>
            <a:off x="3152434" y="1051994"/>
            <a:ext cx="4041328" cy="907004"/>
            <a:chOff x="2749550" y="795550"/>
            <a:chExt cx="3725413" cy="789317"/>
          </a:xfrm>
        </p:grpSpPr>
        <p:pic>
          <p:nvPicPr>
            <p:cNvPr id="71" name="Google Shape;71;p13"/>
            <p:cNvPicPr preferRelativeResize="0"/>
            <p:nvPr/>
          </p:nvPicPr>
          <p:blipFill rotWithShape="1">
            <a:blip r:embed="rId11">
              <a:alphaModFix/>
            </a:blip>
            <a:srcRect b="35891" l="0" r="56451" t="35271"/>
            <a:stretch/>
          </p:blipFill>
          <p:spPr>
            <a:xfrm>
              <a:off x="2749550" y="795550"/>
              <a:ext cx="1191963" cy="7893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3"/>
            <p:cNvPicPr preferRelativeResize="0"/>
            <p:nvPr/>
          </p:nvPicPr>
          <p:blipFill rotWithShape="1">
            <a:blip r:embed="rId11">
              <a:alphaModFix/>
            </a:blip>
            <a:srcRect b="35891" l="0" r="56451" t="35271"/>
            <a:stretch/>
          </p:blipFill>
          <p:spPr>
            <a:xfrm>
              <a:off x="5283000" y="795550"/>
              <a:ext cx="1191963" cy="7893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3"/>
            <p:cNvPicPr preferRelativeResize="0"/>
            <p:nvPr/>
          </p:nvPicPr>
          <p:blipFill rotWithShape="1">
            <a:blip r:embed="rId11">
              <a:alphaModFix/>
            </a:blip>
            <a:srcRect b="35891" l="0" r="56451" t="35271"/>
            <a:stretch/>
          </p:blipFill>
          <p:spPr>
            <a:xfrm>
              <a:off x="4016275" y="795550"/>
              <a:ext cx="1191963" cy="78931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4" name="Google Shape;74;p13"/>
          <p:cNvPicPr preferRelativeResize="0"/>
          <p:nvPr/>
        </p:nvPicPr>
        <p:blipFill rotWithShape="1">
          <a:blip r:embed="rId9">
            <a:alphaModFix/>
          </a:blip>
          <a:srcRect b="0" l="48183" r="0" t="0"/>
          <a:stretch/>
        </p:blipFill>
        <p:spPr>
          <a:xfrm>
            <a:off x="5223050" y="1796937"/>
            <a:ext cx="1413225" cy="32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12">
            <a:alphaModFix/>
          </a:blip>
          <a:srcRect b="0" l="0" r="5204" t="0"/>
          <a:stretch/>
        </p:blipFill>
        <p:spPr>
          <a:xfrm>
            <a:off x="-470250" y="2689700"/>
            <a:ext cx="2776400" cy="29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13">
            <a:alphaModFix/>
          </a:blip>
          <a:srcRect b="0" l="0" r="0" t="37749"/>
          <a:stretch/>
        </p:blipFill>
        <p:spPr>
          <a:xfrm rot="2133807">
            <a:off x="-634076" y="2387300"/>
            <a:ext cx="3790951" cy="235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 rotWithShape="1">
          <a:blip r:embed="rId9">
            <a:alphaModFix/>
          </a:blip>
          <a:srcRect b="0" l="49305" r="0" t="0"/>
          <a:stretch/>
        </p:blipFill>
        <p:spPr>
          <a:xfrm>
            <a:off x="7262200" y="1796924"/>
            <a:ext cx="1413225" cy="321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 rotWithShape="1">
          <a:blip r:embed="rId14">
            <a:alphaModFix/>
          </a:blip>
          <a:srcRect b="0" l="50380" r="17084" t="0"/>
          <a:stretch/>
        </p:blipFill>
        <p:spPr>
          <a:xfrm>
            <a:off x="7930425" y="1190425"/>
            <a:ext cx="1254874" cy="3856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247082" y="4290263"/>
            <a:ext cx="1146090" cy="772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 flipH="1">
            <a:off x="7360675" y="1293875"/>
            <a:ext cx="727226" cy="72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509763" y="2085314"/>
            <a:ext cx="530481" cy="7272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422100" y="2081219"/>
            <a:ext cx="727225" cy="73133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" name="Google Shape;83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402903" y="2967350"/>
            <a:ext cx="767765" cy="77210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444425" y="2057099"/>
            <a:ext cx="727225" cy="73840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499047" y="2062899"/>
            <a:ext cx="603928" cy="73132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" name="Google Shape;86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489438" y="2057100"/>
            <a:ext cx="565667" cy="73132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6423179" y="2129383"/>
            <a:ext cx="727225" cy="66759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" name="Google Shape;88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2391113" y="2969513"/>
            <a:ext cx="767776" cy="7677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389243" y="2963625"/>
            <a:ext cx="792949" cy="7795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" name="Google Shape;90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417275" y="2974482"/>
            <a:ext cx="727225" cy="75784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408652" y="2974325"/>
            <a:ext cx="727225" cy="75818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2450900" y="3937449"/>
            <a:ext cx="697705" cy="7272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3401839" y="3990095"/>
            <a:ext cx="767776" cy="65800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7437704" y="3043055"/>
            <a:ext cx="727223" cy="72750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4437399" y="3912585"/>
            <a:ext cx="727225" cy="72796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5443272" y="3990100"/>
            <a:ext cx="658000" cy="658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" name="Google Shape;97;p13">
            <a:hlinkClick r:id="rId49"/>
          </p:cNvPr>
          <p:cNvPicPr preferRelativeResize="0"/>
          <p:nvPr/>
        </p:nvPicPr>
        <p:blipFill rotWithShape="1">
          <a:blip r:embed="rId50">
            <a:alphaModFix/>
          </a:blip>
          <a:srcRect b="0" l="16214" r="16671" t="0"/>
          <a:stretch/>
        </p:blipFill>
        <p:spPr>
          <a:xfrm>
            <a:off x="6543174" y="3909821"/>
            <a:ext cx="487225" cy="72590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8" name="Google Shape;98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7573975" y="3920875"/>
            <a:ext cx="487219" cy="7272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