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video.link/w/0TGub" TargetMode="External"/><Relationship Id="rId42" Type="http://schemas.openxmlformats.org/officeDocument/2006/relationships/hyperlink" Target="https://video.link/w/1UGub" TargetMode="External"/><Relationship Id="rId41" Type="http://schemas.openxmlformats.org/officeDocument/2006/relationships/image" Target="../media/image18.png"/><Relationship Id="rId44" Type="http://schemas.openxmlformats.org/officeDocument/2006/relationships/hyperlink" Target="https://video.link/w/sWGub" TargetMode="External"/><Relationship Id="rId43" Type="http://schemas.openxmlformats.org/officeDocument/2006/relationships/image" Target="../media/image20.png"/><Relationship Id="rId46" Type="http://schemas.openxmlformats.org/officeDocument/2006/relationships/hyperlink" Target="https://video.link/w/lmHub" TargetMode="External"/><Relationship Id="rId45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14.png"/><Relationship Id="rId9" Type="http://schemas.openxmlformats.org/officeDocument/2006/relationships/image" Target="../media/image3.png"/><Relationship Id="rId48" Type="http://schemas.openxmlformats.org/officeDocument/2006/relationships/hyperlink" Target="https://video.link/w/IsHub" TargetMode="External"/><Relationship Id="rId47" Type="http://schemas.openxmlformats.org/officeDocument/2006/relationships/image" Target="../media/image33.png"/><Relationship Id="rId49" Type="http://schemas.openxmlformats.org/officeDocument/2006/relationships/image" Target="../media/image19.png"/><Relationship Id="rId5" Type="http://schemas.openxmlformats.org/officeDocument/2006/relationships/image" Target="../media/image10.png"/><Relationship Id="rId6" Type="http://schemas.openxmlformats.org/officeDocument/2006/relationships/image" Target="../media/image7.png"/><Relationship Id="rId7" Type="http://schemas.openxmlformats.org/officeDocument/2006/relationships/image" Target="../media/image26.png"/><Relationship Id="rId8" Type="http://schemas.openxmlformats.org/officeDocument/2006/relationships/image" Target="../media/image29.png"/><Relationship Id="rId31" Type="http://schemas.openxmlformats.org/officeDocument/2006/relationships/image" Target="../media/image11.png"/><Relationship Id="rId30" Type="http://schemas.openxmlformats.org/officeDocument/2006/relationships/hyperlink" Target="https://video.link/w/UOBub" TargetMode="External"/><Relationship Id="rId33" Type="http://schemas.openxmlformats.org/officeDocument/2006/relationships/image" Target="../media/image13.png"/><Relationship Id="rId32" Type="http://schemas.openxmlformats.org/officeDocument/2006/relationships/hyperlink" Target="https://video.link/w/nECub" TargetMode="External"/><Relationship Id="rId35" Type="http://schemas.openxmlformats.org/officeDocument/2006/relationships/image" Target="../media/image35.png"/><Relationship Id="rId34" Type="http://schemas.openxmlformats.org/officeDocument/2006/relationships/hyperlink" Target="https://video.link/w/EGCub" TargetMode="External"/><Relationship Id="rId37" Type="http://schemas.openxmlformats.org/officeDocument/2006/relationships/image" Target="../media/image22.png"/><Relationship Id="rId36" Type="http://schemas.openxmlformats.org/officeDocument/2006/relationships/hyperlink" Target="https://video.link/w/7QCub" TargetMode="External"/><Relationship Id="rId39" Type="http://schemas.openxmlformats.org/officeDocument/2006/relationships/image" Target="../media/image34.png"/><Relationship Id="rId38" Type="http://schemas.openxmlformats.org/officeDocument/2006/relationships/hyperlink" Target="https://video.link/w/7RGub" TargetMode="External"/><Relationship Id="rId20" Type="http://schemas.openxmlformats.org/officeDocument/2006/relationships/hyperlink" Target="https://video.link/w/LRBub" TargetMode="External"/><Relationship Id="rId22" Type="http://schemas.openxmlformats.org/officeDocument/2006/relationships/hyperlink" Target="https://video.link/w/thCub" TargetMode="External"/><Relationship Id="rId21" Type="http://schemas.openxmlformats.org/officeDocument/2006/relationships/image" Target="../media/image32.png"/><Relationship Id="rId24" Type="http://schemas.openxmlformats.org/officeDocument/2006/relationships/hyperlink" Target="https://video.link/w/UxHub" TargetMode="External"/><Relationship Id="rId23" Type="http://schemas.openxmlformats.org/officeDocument/2006/relationships/image" Target="../media/image31.png"/><Relationship Id="rId26" Type="http://schemas.openxmlformats.org/officeDocument/2006/relationships/hyperlink" Target="https://video.link/w/4ICub" TargetMode="External"/><Relationship Id="rId25" Type="http://schemas.openxmlformats.org/officeDocument/2006/relationships/image" Target="../media/image25.png"/><Relationship Id="rId28" Type="http://schemas.openxmlformats.org/officeDocument/2006/relationships/hyperlink" Target="https://video.link/w/nOCub" TargetMode="External"/><Relationship Id="rId27" Type="http://schemas.openxmlformats.org/officeDocument/2006/relationships/image" Target="../media/image16.png"/><Relationship Id="rId29" Type="http://schemas.openxmlformats.org/officeDocument/2006/relationships/image" Target="../media/image12.png"/><Relationship Id="rId51" Type="http://schemas.openxmlformats.org/officeDocument/2006/relationships/image" Target="../media/image24.png"/><Relationship Id="rId50" Type="http://schemas.openxmlformats.org/officeDocument/2006/relationships/hyperlink" Target="https://video.link/w/luHub" TargetMode="External"/><Relationship Id="rId53" Type="http://schemas.openxmlformats.org/officeDocument/2006/relationships/image" Target="../media/image28.png"/><Relationship Id="rId52" Type="http://schemas.openxmlformats.org/officeDocument/2006/relationships/hyperlink" Target="https://video.link/w/bwHub" TargetMode="External"/><Relationship Id="rId11" Type="http://schemas.openxmlformats.org/officeDocument/2006/relationships/image" Target="../media/image9.png"/><Relationship Id="rId55" Type="http://schemas.openxmlformats.org/officeDocument/2006/relationships/image" Target="../media/image30.png"/><Relationship Id="rId10" Type="http://schemas.openxmlformats.org/officeDocument/2006/relationships/image" Target="../media/image27.png"/><Relationship Id="rId54" Type="http://schemas.openxmlformats.org/officeDocument/2006/relationships/hyperlink" Target="https://video.link/w/RwHub" TargetMode="External"/><Relationship Id="rId13" Type="http://schemas.openxmlformats.org/officeDocument/2006/relationships/image" Target="../media/image2.png"/><Relationship Id="rId12" Type="http://schemas.openxmlformats.org/officeDocument/2006/relationships/image" Target="../media/image1.png"/><Relationship Id="rId15" Type="http://schemas.openxmlformats.org/officeDocument/2006/relationships/image" Target="../media/image6.png"/><Relationship Id="rId14" Type="http://schemas.openxmlformats.org/officeDocument/2006/relationships/image" Target="../media/image5.png"/><Relationship Id="rId17" Type="http://schemas.openxmlformats.org/officeDocument/2006/relationships/image" Target="../media/image21.png"/><Relationship Id="rId16" Type="http://schemas.openxmlformats.org/officeDocument/2006/relationships/image" Target="../media/image8.png"/><Relationship Id="rId19" Type="http://schemas.openxmlformats.org/officeDocument/2006/relationships/image" Target="../media/image15.png"/><Relationship Id="rId18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4">
            <a:alphaModFix/>
          </a:blip>
          <a:srcRect b="15289" l="0" r="0" t="64356"/>
          <a:stretch/>
        </p:blipFill>
        <p:spPr>
          <a:xfrm>
            <a:off x="0" y="4209125"/>
            <a:ext cx="9144000" cy="93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7775" y="1011334"/>
            <a:ext cx="1138574" cy="1138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0125" y="903676"/>
            <a:ext cx="1353874" cy="1353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4428025"/>
            <a:ext cx="9450525" cy="663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-149148" y="2527230"/>
            <a:ext cx="1761947" cy="2409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553925" y="3259850"/>
            <a:ext cx="758500" cy="75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10">
            <a:alphaModFix/>
          </a:blip>
          <a:srcRect b="20394" l="0" r="0" t="0"/>
          <a:stretch/>
        </p:blipFill>
        <p:spPr>
          <a:xfrm>
            <a:off x="-33125" y="-384300"/>
            <a:ext cx="2589057" cy="1287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10">
            <a:alphaModFix/>
          </a:blip>
          <a:srcRect b="20394" l="0" r="0" t="0"/>
          <a:stretch/>
        </p:blipFill>
        <p:spPr>
          <a:xfrm>
            <a:off x="2590044" y="-384300"/>
            <a:ext cx="2589057" cy="1287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 rotWithShape="1">
          <a:blip r:embed="rId10">
            <a:alphaModFix/>
          </a:blip>
          <a:srcRect b="20394" l="0" r="0" t="0"/>
          <a:stretch/>
        </p:blipFill>
        <p:spPr>
          <a:xfrm>
            <a:off x="5208248" y="-384300"/>
            <a:ext cx="2589057" cy="1287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 rotWithShape="1">
          <a:blip r:embed="rId10">
            <a:alphaModFix/>
          </a:blip>
          <a:srcRect b="20394" l="0" r="47706" t="0"/>
          <a:stretch/>
        </p:blipFill>
        <p:spPr>
          <a:xfrm>
            <a:off x="7831421" y="-384300"/>
            <a:ext cx="1353879" cy="1287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413075" y="1796925"/>
            <a:ext cx="2727388" cy="3219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 rotWithShape="1">
          <a:blip r:embed="rId11">
            <a:alphaModFix/>
          </a:blip>
          <a:srcRect b="0" l="49305" r="0" t="0"/>
          <a:stretch/>
        </p:blipFill>
        <p:spPr>
          <a:xfrm>
            <a:off x="3727150" y="1796937"/>
            <a:ext cx="1382594" cy="3219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219826" y="4090801"/>
            <a:ext cx="1138574" cy="772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 rot="1532266">
            <a:off x="-135462" y="4502169"/>
            <a:ext cx="1486671" cy="42816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8" name="Google Shape;68;p13"/>
          <p:cNvGrpSpPr/>
          <p:nvPr/>
        </p:nvGrpSpPr>
        <p:grpSpPr>
          <a:xfrm>
            <a:off x="2695234" y="1051994"/>
            <a:ext cx="4041328" cy="907004"/>
            <a:chOff x="2749550" y="795550"/>
            <a:chExt cx="3725413" cy="789317"/>
          </a:xfrm>
        </p:grpSpPr>
        <p:pic>
          <p:nvPicPr>
            <p:cNvPr id="69" name="Google Shape;69;p13"/>
            <p:cNvPicPr preferRelativeResize="0"/>
            <p:nvPr/>
          </p:nvPicPr>
          <p:blipFill rotWithShape="1">
            <a:blip r:embed="rId14">
              <a:alphaModFix/>
            </a:blip>
            <a:srcRect b="35891" l="0" r="56451" t="35271"/>
            <a:stretch/>
          </p:blipFill>
          <p:spPr>
            <a:xfrm>
              <a:off x="2749550" y="795550"/>
              <a:ext cx="1191963" cy="7893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0" name="Google Shape;70;p13"/>
            <p:cNvPicPr preferRelativeResize="0"/>
            <p:nvPr/>
          </p:nvPicPr>
          <p:blipFill rotWithShape="1">
            <a:blip r:embed="rId14">
              <a:alphaModFix/>
            </a:blip>
            <a:srcRect b="35891" l="0" r="56451" t="35271"/>
            <a:stretch/>
          </p:blipFill>
          <p:spPr>
            <a:xfrm>
              <a:off x="5283000" y="795550"/>
              <a:ext cx="1191963" cy="7893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" name="Google Shape;71;p13"/>
            <p:cNvPicPr preferRelativeResize="0"/>
            <p:nvPr/>
          </p:nvPicPr>
          <p:blipFill rotWithShape="1">
            <a:blip r:embed="rId14">
              <a:alphaModFix/>
            </a:blip>
            <a:srcRect b="35891" l="0" r="56451" t="35271"/>
            <a:stretch/>
          </p:blipFill>
          <p:spPr>
            <a:xfrm>
              <a:off x="4016275" y="795550"/>
              <a:ext cx="1191963" cy="78931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2" name="Google Shape;72;p13"/>
          <p:cNvPicPr preferRelativeResize="0"/>
          <p:nvPr/>
        </p:nvPicPr>
        <p:blipFill rotWithShape="1">
          <a:blip r:embed="rId11">
            <a:alphaModFix/>
          </a:blip>
          <a:srcRect b="0" l="49305" r="0" t="0"/>
          <a:stretch/>
        </p:blipFill>
        <p:spPr>
          <a:xfrm>
            <a:off x="5705100" y="1796937"/>
            <a:ext cx="1413225" cy="3219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 rotWithShape="1">
          <a:blip r:embed="rId11">
            <a:alphaModFix/>
          </a:blip>
          <a:srcRect b="0" l="11452" r="50360" t="0"/>
          <a:stretch/>
        </p:blipFill>
        <p:spPr>
          <a:xfrm>
            <a:off x="2710450" y="1796937"/>
            <a:ext cx="1041500" cy="3219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 rotWithShape="1">
          <a:blip r:embed="rId11">
            <a:alphaModFix/>
          </a:blip>
          <a:srcRect b="0" l="11452" r="50360" t="0"/>
          <a:stretch/>
        </p:blipFill>
        <p:spPr>
          <a:xfrm>
            <a:off x="3731163" y="1796951"/>
            <a:ext cx="1041500" cy="3219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 rotWithShape="1">
          <a:blip r:embed="rId11">
            <a:alphaModFix/>
          </a:blip>
          <a:srcRect b="0" l="48183" r="0" t="0"/>
          <a:stretch/>
        </p:blipFill>
        <p:spPr>
          <a:xfrm>
            <a:off x="4689650" y="1796937"/>
            <a:ext cx="1413225" cy="3219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 rotWithShape="1">
          <a:blip r:embed="rId11">
            <a:alphaModFix/>
          </a:blip>
          <a:srcRect b="0" l="49305" r="0" t="0"/>
          <a:stretch/>
        </p:blipFill>
        <p:spPr>
          <a:xfrm>
            <a:off x="6728800" y="1796924"/>
            <a:ext cx="1413225" cy="3219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838449" y="1536728"/>
            <a:ext cx="712676" cy="467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 rotWithShape="1">
          <a:blip r:embed="rId16">
            <a:alphaModFix/>
          </a:blip>
          <a:srcRect b="0" l="30251" r="23271" t="12180"/>
          <a:stretch/>
        </p:blipFill>
        <p:spPr>
          <a:xfrm>
            <a:off x="7867766" y="1959000"/>
            <a:ext cx="1539220" cy="30166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9" name="Google Shape;79;p13"/>
          <p:cNvGrpSpPr/>
          <p:nvPr/>
        </p:nvGrpSpPr>
        <p:grpSpPr>
          <a:xfrm>
            <a:off x="7653026" y="1466550"/>
            <a:ext cx="1956799" cy="1379425"/>
            <a:chOff x="6988800" y="1102775"/>
            <a:chExt cx="2239926" cy="1522376"/>
          </a:xfrm>
        </p:grpSpPr>
        <p:pic>
          <p:nvPicPr>
            <p:cNvPr descr="The gallery for --&gt; Crazy Clip Art | Funny glasses, Fake glasses, Clip art" id="80" name="Google Shape;80;p13"/>
            <p:cNvPicPr preferRelativeResize="0"/>
            <p:nvPr/>
          </p:nvPicPr>
          <p:blipFill>
            <a:blip r:embed="rId17">
              <a:alphaModFix/>
            </a:blip>
            <a:stretch>
              <a:fillRect/>
            </a:stretch>
          </p:blipFill>
          <p:spPr>
            <a:xfrm>
              <a:off x="7654125" y="2192400"/>
              <a:ext cx="648451" cy="4327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" name="Google Shape;81;p13"/>
            <p:cNvPicPr preferRelativeResize="0"/>
            <p:nvPr/>
          </p:nvPicPr>
          <p:blipFill>
            <a:blip r:embed="rId18">
              <a:alphaModFix/>
            </a:blip>
            <a:stretch>
              <a:fillRect/>
            </a:stretch>
          </p:blipFill>
          <p:spPr>
            <a:xfrm rot="474572">
              <a:off x="7043905" y="1244800"/>
              <a:ext cx="2129715" cy="9481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2" name="Google Shape;82;p13"/>
            <p:cNvPicPr preferRelativeResize="0"/>
            <p:nvPr/>
          </p:nvPicPr>
          <p:blipFill rotWithShape="1">
            <a:blip r:embed="rId19">
              <a:alphaModFix/>
            </a:blip>
            <a:srcRect b="0" l="28615" r="28662" t="37457"/>
            <a:stretch/>
          </p:blipFill>
          <p:spPr>
            <a:xfrm>
              <a:off x="7829513" y="2385450"/>
              <a:ext cx="279900" cy="239700"/>
            </a:xfrm>
            <a:prstGeom prst="ellipse">
              <a:avLst/>
            </a:prstGeom>
            <a:noFill/>
            <a:ln>
              <a:noFill/>
            </a:ln>
          </p:spPr>
        </p:pic>
      </p:grpSp>
      <p:pic>
        <p:nvPicPr>
          <p:cNvPr id="83" name="Google Shape;83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6995851" y="2081880"/>
            <a:ext cx="621377" cy="72235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4" name="Google Shape;84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5845200" y="2111324"/>
            <a:ext cx="813466" cy="66347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5" name="Google Shape;85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3972350" y="2066037"/>
            <a:ext cx="559126" cy="75405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6" name="Google Shape;86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4946250" y="2083925"/>
            <a:ext cx="621375" cy="71827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7" name="Google Shape;87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3941213" y="2927129"/>
            <a:ext cx="621375" cy="831283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8" name="Google Shape;88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1976876" y="2073776"/>
            <a:ext cx="621374" cy="77219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9" name="Google Shape;89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1950400" y="3029776"/>
            <a:ext cx="674325" cy="754051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0" name="Google Shape;90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2844565" y="2927119"/>
            <a:ext cx="773274" cy="861056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1" name="Google Shape;91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2874875" y="2086725"/>
            <a:ext cx="712674" cy="712674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2" name="Google Shape;92;p13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4832139" y="2988707"/>
            <a:ext cx="813472" cy="737879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3" name="Google Shape;93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5896000" y="2969602"/>
            <a:ext cx="712674" cy="78487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4" name="Google Shape;94;p13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6859077" y="3160237"/>
            <a:ext cx="813475" cy="6141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5" name="Google Shape;95;p13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2013575" y="3897408"/>
            <a:ext cx="559125" cy="74456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6" name="Google Shape;96;p13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2874873" y="3915910"/>
            <a:ext cx="813472" cy="747389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7" name="Google Shape;97;p13">
            <a:hlinkClick r:id="rId48"/>
          </p:cNvPr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3990524" y="3934772"/>
            <a:ext cx="559125" cy="70966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8" name="Google Shape;98;p13">
            <a:hlinkClick r:id="rId50"/>
          </p:cNvPr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>
            <a:off x="4998301" y="3913074"/>
            <a:ext cx="517268" cy="70965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9" name="Google Shape;99;p13">
            <a:hlinkClick r:id="rId52"/>
          </p:cNvPr>
          <p:cNvPicPr preferRelativeResize="0"/>
          <p:nvPr/>
        </p:nvPicPr>
        <p:blipFill>
          <a:blip r:embed="rId53">
            <a:alphaModFix/>
          </a:blip>
          <a:stretch>
            <a:fillRect/>
          </a:stretch>
        </p:blipFill>
        <p:spPr>
          <a:xfrm>
            <a:off x="5895603" y="3909468"/>
            <a:ext cx="712676" cy="71687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0" name="Google Shape;100;p13">
            <a:hlinkClick r:id="rId54"/>
          </p:cNvPr>
          <p:cNvPicPr preferRelativeResize="0"/>
          <p:nvPr/>
        </p:nvPicPr>
        <p:blipFill>
          <a:blip r:embed="rId55">
            <a:alphaModFix/>
          </a:blip>
          <a:stretch>
            <a:fillRect/>
          </a:stretch>
        </p:blipFill>
        <p:spPr>
          <a:xfrm>
            <a:off x="6988294" y="3890231"/>
            <a:ext cx="559124" cy="755347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