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19F57-3890-43A1-8C0E-E766756FEF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4F2B41-F459-4E7F-95AF-05776CBC9E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6492A-F4D6-4921-B0D8-2DEA33EAB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63BF-3427-42B1-8BED-66006BBD305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7ECC3-04A2-48F2-B989-630C842AB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95FDE-8EEF-4041-8525-F4A0EF8DD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E4C-6D34-447B-80D2-C61A9E452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449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A2BF9-2DEB-4AF3-A46B-0239A71B5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D1FEE-0AA8-4222-8CE3-AB6A2B9B8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4A319-4B4E-43E0-857E-EA47A228A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63BF-3427-42B1-8BED-66006BBD305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8445C-5720-4266-9242-4A5489F84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F45BF-53E2-4DEF-BA75-F69A281C0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E4C-6D34-447B-80D2-C61A9E452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35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1B21E-7052-4A5E-9953-999A0774F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FE3BD0-CB4B-49EA-9D91-2488F4960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886B6-BBEC-495A-8292-6FF2E37B0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63BF-3427-42B1-8BED-66006BBD305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94153-FAC1-48CD-86FF-B3172E09C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173CB-0460-4CBA-B3B2-BC29CF0B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E4C-6D34-447B-80D2-C61A9E452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85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A0A39-7759-425A-A27B-19C0B6512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34A02-8A35-49B3-8050-64399940D5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32B248-C1AC-4EA5-91C5-A7F0D35DF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251F64-2332-4E56-9C56-54BE4C89E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63BF-3427-42B1-8BED-66006BBD305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326B11-8382-4F3F-A201-6307B8EF7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DCB767-54D8-40C9-B155-42C519FE3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E4C-6D34-447B-80D2-C61A9E452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81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E7A2E-FD0C-46AE-B304-22E9819D1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CB9D1-5D89-4FB3-8BC9-72EBD2148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BB4E40-0F95-4AE6-AEB0-C75D5E230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F59366-5D81-4C52-BF4F-DB6D601665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1E89AE-55EF-40CB-9E48-2A5579D30A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F7991E-C700-407D-B1D2-CD2C3199E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63BF-3427-42B1-8BED-66006BBD305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AA18EA-F11E-4F30-91C7-06CA358DF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E12C3A-0EF8-44CE-9F51-67F3EF2E7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E4C-6D34-447B-80D2-C61A9E452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50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2DC5A-7EE9-4528-8585-B2FAAC994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22D8F8-5E63-4F4E-82A2-8EEB35C7E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63BF-3427-42B1-8BED-66006BBD305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50A551-01B8-41C2-B4BD-BCE24CBA9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77860-9B1C-454F-92A6-B1516F105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E4C-6D34-447B-80D2-C61A9E452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877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5681F3-B9FD-4ED8-B386-B498EF4F5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63BF-3427-42B1-8BED-66006BBD305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380416-CE5F-4219-8073-4CBA866B5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99E3E-0860-4B24-87B7-83BAA6866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E4C-6D34-447B-80D2-C61A9E452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67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F2DB-FF63-4059-805E-0182DD8DD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B3B88-5AE1-49AD-B62F-F3E18137D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74B6F-6FC9-4045-9B41-FC5B9BED1D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E1399-924E-4A52-A706-0184AF601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63BF-3427-42B1-8BED-66006BBD305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D07AB8-B875-41C8-BC9C-EE5C74973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32131-AFA4-4D1C-A9C0-9FD7A447A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E4C-6D34-447B-80D2-C61A9E452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7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42C96-3000-431E-9EA1-BCC4445BE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F5F235-41CA-459B-A48D-FEC20F26A7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59F88-81BC-4DEE-8403-99F006186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756914-499A-4BFE-92E2-8860342FD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63BF-3427-42B1-8BED-66006BBD305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87FB7A-DDD5-446A-91BC-91E257EFF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5B4D6-5609-41D1-826C-6EC2B422D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E4C-6D34-447B-80D2-C61A9E452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83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AFDF5-06CE-4828-B8D2-2FABAF783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73ADFC-F865-4482-9B71-9FA1596B5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19E87-32C2-4B00-83C5-F9CF5085F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63BF-3427-42B1-8BED-66006BBD305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EC9F0-EC1D-4213-97F3-E6D15C986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07D4B-6ADD-450F-88DD-C3CBF085E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E4C-6D34-447B-80D2-C61A9E452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51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1322AB-9578-4E6D-ABF4-0369CD022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B85748-E51F-4041-8346-CF5A3BE60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06879-2B99-4D6C-B884-E94139842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63BF-3427-42B1-8BED-66006BBD305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C3218-915C-4937-8C04-45E1234E4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F7627-FCDD-4643-B1AB-DC16D7BF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E4C-6D34-447B-80D2-C61A9E452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36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81B585-1E59-42AB-856F-3997B7E85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7400A3-3BE4-4CFC-9FEC-59CFD6013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97779-4204-48F0-9CDA-5CE1AA1FEF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063BF-3427-42B1-8BED-66006BBD305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5450F-3492-48D7-B059-5189DBB9D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47B81-69C1-4360-A8B0-27A362C3F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7BE4C-6D34-447B-80D2-C61A9E452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3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73054A-60A2-4E94-BD3C-0F1E125EBC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06" t="9630" r="34333" b="18350"/>
          <a:stretch/>
        </p:blipFill>
        <p:spPr>
          <a:xfrm rot="16200000">
            <a:off x="2899336" y="-760513"/>
            <a:ext cx="6596527" cy="8107680"/>
          </a:xfrm>
          <a:prstGeom prst="rect">
            <a:avLst/>
          </a:prstGeom>
        </p:spPr>
      </p:pic>
      <p:pic>
        <p:nvPicPr>
          <p:cNvPr id="1026" name="Picture 2" descr="Image result for MICHELANGELO'S MADONNA AND JESUS">
            <a:extLst>
              <a:ext uri="{FF2B5EF4-FFF2-40B4-BE49-F238E27FC236}">
                <a16:creationId xmlns:a16="http://schemas.microsoft.com/office/drawing/2014/main" id="{23F2BE16-77F4-443C-8D7B-CF3292EB3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28537" y="987774"/>
            <a:ext cx="4876800" cy="488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528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Thompson</dc:creator>
  <cp:lastModifiedBy>Linda Thompson</cp:lastModifiedBy>
  <cp:revision>2</cp:revision>
  <dcterms:created xsi:type="dcterms:W3CDTF">2019-05-20T15:21:13Z</dcterms:created>
  <dcterms:modified xsi:type="dcterms:W3CDTF">2019-05-20T15:26:35Z</dcterms:modified>
</cp:coreProperties>
</file>