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4"/>
  </p:sldMasterIdLst>
  <p:notesMasterIdLst>
    <p:notesMasterId r:id="rId5"/>
  </p:notesMasterIdLst>
  <p:sldIdLst>
    <p:sldId id="256" r:id="rId6"/>
  </p:sldIdLst>
  <p:sldSz cy="7772400" cx="10058400"/>
  <p:notesSz cx="10058400" cy="7772400"/>
  <p:embeddedFontLst>
    <p:embeddedFont>
      <p:font typeface="Fontdiner Swanky"/>
      <p:regular r:id="rId7"/>
    </p:embeddedFont>
    <p:embeddedFont>
      <p:font typeface="Alfa Slab One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FontdinerSwanky-regular.fntdata"/><Relationship Id="rId8" Type="http://schemas.openxmlformats.org/officeDocument/2006/relationships/font" Target="fonts/AlfaSlabOn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676725" y="582925"/>
            <a:ext cx="6705925" cy="2914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 txBox="1"/>
          <p:nvPr>
            <p:ph idx="1" type="body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:notes"/>
          <p:cNvSpPr/>
          <p:nvPr>
            <p:ph idx="2" type="sldImg"/>
          </p:nvPr>
        </p:nvSpPr>
        <p:spPr>
          <a:xfrm>
            <a:off x="1676725" y="582925"/>
            <a:ext cx="6705925" cy="2914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obj">
  <p:cSld name="OBJE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"/>
          <p:cNvSpPr txBox="1"/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"/>
          <p:cNvSpPr txBox="1"/>
          <p:nvPr>
            <p:ph idx="1" type="subTitle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"/>
          <p:cNvSpPr txBox="1"/>
          <p:nvPr>
            <p:ph idx="11" type="ft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"/>
          <p:cNvSpPr txBox="1"/>
          <p:nvPr>
            <p:ph idx="10" type="dt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"/>
          <p:cNvSpPr txBox="1"/>
          <p:nvPr>
            <p:ph idx="12" type="sldNum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"/>
          <p:cNvSpPr txBox="1"/>
          <p:nvPr>
            <p:ph type="title"/>
          </p:nvPr>
        </p:nvSpPr>
        <p:spPr>
          <a:xfrm>
            <a:off x="564515" y="431800"/>
            <a:ext cx="8929369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5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"/>
          <p:cNvSpPr txBox="1"/>
          <p:nvPr>
            <p:ph idx="1" type="body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"/>
          <p:cNvSpPr txBox="1"/>
          <p:nvPr>
            <p:ph idx="11" type="ft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"/>
          <p:cNvSpPr txBox="1"/>
          <p:nvPr>
            <p:ph idx="10" type="dt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"/>
          <p:cNvSpPr txBox="1"/>
          <p:nvPr>
            <p:ph idx="12" type="sldNum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"/>
          <p:cNvSpPr txBox="1"/>
          <p:nvPr>
            <p:ph type="title"/>
          </p:nvPr>
        </p:nvSpPr>
        <p:spPr>
          <a:xfrm>
            <a:off x="564515" y="431800"/>
            <a:ext cx="8929369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5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5"/>
          <p:cNvSpPr txBox="1"/>
          <p:nvPr>
            <p:ph idx="11" type="ft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5"/>
          <p:cNvSpPr txBox="1"/>
          <p:nvPr>
            <p:ph idx="10" type="dt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5"/>
          <p:cNvSpPr txBox="1"/>
          <p:nvPr>
            <p:ph idx="12" type="sldNum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"/>
          <p:cNvSpPr txBox="1"/>
          <p:nvPr>
            <p:ph idx="11" type="ft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6"/>
          <p:cNvSpPr txBox="1"/>
          <p:nvPr>
            <p:ph idx="10" type="dt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6"/>
          <p:cNvSpPr txBox="1"/>
          <p:nvPr>
            <p:ph idx="12" type="sldNum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.xml"/><Relationship Id="rId10" Type="http://schemas.openxmlformats.org/officeDocument/2006/relationships/slideLayout" Target="../slideLayouts/slideLayout2.xml"/><Relationship Id="rId13" Type="http://schemas.openxmlformats.org/officeDocument/2006/relationships/slideLayout" Target="../slideLayouts/slideLayout5.xml"/><Relationship Id="rId12" Type="http://schemas.openxmlformats.org/officeDocument/2006/relationships/slideLayout" Target="../slideLayouts/slideLayout4.xml"/><Relationship Id="rId1" Type="http://schemas.openxmlformats.org/officeDocument/2006/relationships/image" Target="../media/image2.png"/><Relationship Id="rId2" Type="http://schemas.openxmlformats.org/officeDocument/2006/relationships/image" Target="../media/image8.png"/><Relationship Id="rId3" Type="http://schemas.openxmlformats.org/officeDocument/2006/relationships/image" Target="../media/image7.jpg"/><Relationship Id="rId4" Type="http://schemas.openxmlformats.org/officeDocument/2006/relationships/image" Target="../media/image5.jpg"/><Relationship Id="rId9" Type="http://schemas.openxmlformats.org/officeDocument/2006/relationships/slideLayout" Target="../slideLayouts/slideLayout1.xml"/><Relationship Id="rId14" Type="http://schemas.openxmlformats.org/officeDocument/2006/relationships/theme" Target="../theme/theme1.xml"/><Relationship Id="rId5" Type="http://schemas.openxmlformats.org/officeDocument/2006/relationships/image" Target="../media/image6.jpg"/><Relationship Id="rId6" Type="http://schemas.openxmlformats.org/officeDocument/2006/relationships/image" Target="../media/image4.jpg"/><Relationship Id="rId7" Type="http://schemas.openxmlformats.org/officeDocument/2006/relationships/image" Target="../media/image1.jpg"/><Relationship Id="rId8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581161" y="1220396"/>
            <a:ext cx="8896350" cy="0"/>
          </a:xfrm>
          <a:custGeom>
            <a:rect b="b" l="l" r="r" t="t"/>
            <a:pathLst>
              <a:path extrusionOk="0" h="120000" w="8896350">
                <a:moveTo>
                  <a:pt x="0" y="0"/>
                </a:moveTo>
                <a:lnTo>
                  <a:pt x="8896076" y="0"/>
                </a:lnTo>
              </a:path>
            </a:pathLst>
          </a:custGeom>
          <a:noFill/>
          <a:ln cap="flat" cmpd="sng" w="148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7" name="Google Shape;7;p1"/>
          <p:cNvSpPr/>
          <p:nvPr/>
        </p:nvSpPr>
        <p:spPr>
          <a:xfrm>
            <a:off x="543559" y="1389380"/>
            <a:ext cx="947100" cy="903900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" name="Google Shape;8;p1"/>
          <p:cNvSpPr/>
          <p:nvPr/>
        </p:nvSpPr>
        <p:spPr>
          <a:xfrm>
            <a:off x="2674620" y="2339538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" name="Google Shape;9;p1"/>
          <p:cNvSpPr/>
          <p:nvPr/>
        </p:nvSpPr>
        <p:spPr>
          <a:xfrm>
            <a:off x="2712720" y="2352238"/>
            <a:ext cx="845700" cy="802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" name="Google Shape;10;p1"/>
          <p:cNvSpPr/>
          <p:nvPr/>
        </p:nvSpPr>
        <p:spPr>
          <a:xfrm>
            <a:off x="2674620" y="3289300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" name="Google Shape;11;p1"/>
          <p:cNvSpPr/>
          <p:nvPr/>
        </p:nvSpPr>
        <p:spPr>
          <a:xfrm>
            <a:off x="2712720" y="3302000"/>
            <a:ext cx="845700" cy="802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" name="Google Shape;12;p1"/>
          <p:cNvSpPr/>
          <p:nvPr/>
        </p:nvSpPr>
        <p:spPr>
          <a:xfrm>
            <a:off x="1602739" y="3289300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" name="Google Shape;13;p1"/>
          <p:cNvSpPr/>
          <p:nvPr/>
        </p:nvSpPr>
        <p:spPr>
          <a:xfrm>
            <a:off x="1640839" y="3302000"/>
            <a:ext cx="845700" cy="8022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" name="Google Shape;14;p1"/>
          <p:cNvSpPr/>
          <p:nvPr/>
        </p:nvSpPr>
        <p:spPr>
          <a:xfrm>
            <a:off x="556259" y="3289300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" name="Google Shape;15;p1"/>
          <p:cNvSpPr/>
          <p:nvPr/>
        </p:nvSpPr>
        <p:spPr>
          <a:xfrm>
            <a:off x="594359" y="3302000"/>
            <a:ext cx="845700" cy="8022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6" name="Google Shape;16;p1"/>
          <p:cNvSpPr/>
          <p:nvPr/>
        </p:nvSpPr>
        <p:spPr>
          <a:xfrm>
            <a:off x="556259" y="2339538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7" name="Google Shape;17;p1"/>
          <p:cNvSpPr/>
          <p:nvPr/>
        </p:nvSpPr>
        <p:spPr>
          <a:xfrm>
            <a:off x="594359" y="2352238"/>
            <a:ext cx="845700" cy="8022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8" name="Google Shape;18;p1"/>
          <p:cNvSpPr/>
          <p:nvPr/>
        </p:nvSpPr>
        <p:spPr>
          <a:xfrm>
            <a:off x="7688580" y="1389380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9" name="Google Shape;19;p1"/>
          <p:cNvSpPr/>
          <p:nvPr/>
        </p:nvSpPr>
        <p:spPr>
          <a:xfrm>
            <a:off x="7726680" y="1402080"/>
            <a:ext cx="845700" cy="802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0" name="Google Shape;20;p1"/>
          <p:cNvSpPr/>
          <p:nvPr/>
        </p:nvSpPr>
        <p:spPr>
          <a:xfrm>
            <a:off x="6697980" y="1389380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1" name="Google Shape;21;p1"/>
          <p:cNvSpPr/>
          <p:nvPr/>
        </p:nvSpPr>
        <p:spPr>
          <a:xfrm>
            <a:off x="6736080" y="1402080"/>
            <a:ext cx="845700" cy="8022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2" name="Google Shape;22;p1"/>
          <p:cNvSpPr/>
          <p:nvPr/>
        </p:nvSpPr>
        <p:spPr>
          <a:xfrm>
            <a:off x="5707379" y="1389380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3" name="Google Shape;23;p1"/>
          <p:cNvSpPr/>
          <p:nvPr/>
        </p:nvSpPr>
        <p:spPr>
          <a:xfrm>
            <a:off x="5745479" y="1402080"/>
            <a:ext cx="845700" cy="8022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" name="Google Shape;24;p1"/>
          <p:cNvSpPr/>
          <p:nvPr/>
        </p:nvSpPr>
        <p:spPr>
          <a:xfrm>
            <a:off x="4686300" y="1389380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" name="Google Shape;25;p1"/>
          <p:cNvSpPr/>
          <p:nvPr/>
        </p:nvSpPr>
        <p:spPr>
          <a:xfrm>
            <a:off x="4724400" y="1402080"/>
            <a:ext cx="845700" cy="802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" name="Google Shape;26;p1"/>
          <p:cNvSpPr/>
          <p:nvPr/>
        </p:nvSpPr>
        <p:spPr>
          <a:xfrm>
            <a:off x="4686300" y="2339538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" name="Google Shape;27;p1"/>
          <p:cNvSpPr/>
          <p:nvPr/>
        </p:nvSpPr>
        <p:spPr>
          <a:xfrm>
            <a:off x="4724400" y="2352238"/>
            <a:ext cx="845700" cy="8022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" name="Google Shape;28;p1"/>
          <p:cNvSpPr/>
          <p:nvPr/>
        </p:nvSpPr>
        <p:spPr>
          <a:xfrm>
            <a:off x="3713677" y="2339538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" name="Google Shape;29;p1"/>
          <p:cNvSpPr/>
          <p:nvPr/>
        </p:nvSpPr>
        <p:spPr>
          <a:xfrm>
            <a:off x="3751777" y="2352238"/>
            <a:ext cx="845700" cy="8022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" name="Google Shape;30;p1"/>
          <p:cNvSpPr/>
          <p:nvPr/>
        </p:nvSpPr>
        <p:spPr>
          <a:xfrm>
            <a:off x="8717477" y="6093856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" name="Google Shape;31;p1"/>
          <p:cNvSpPr/>
          <p:nvPr/>
        </p:nvSpPr>
        <p:spPr>
          <a:xfrm>
            <a:off x="8755577" y="6106556"/>
            <a:ext cx="845700" cy="802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2" name="Google Shape;32;p1"/>
          <p:cNvSpPr/>
          <p:nvPr/>
        </p:nvSpPr>
        <p:spPr>
          <a:xfrm>
            <a:off x="8717477" y="5153660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3" name="Google Shape;33;p1"/>
          <p:cNvSpPr/>
          <p:nvPr/>
        </p:nvSpPr>
        <p:spPr>
          <a:xfrm>
            <a:off x="8755577" y="5166359"/>
            <a:ext cx="845700" cy="802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4" name="Google Shape;34;p1"/>
          <p:cNvSpPr/>
          <p:nvPr/>
        </p:nvSpPr>
        <p:spPr>
          <a:xfrm>
            <a:off x="8717477" y="4218543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5" name="Google Shape;35;p1"/>
          <p:cNvSpPr/>
          <p:nvPr/>
        </p:nvSpPr>
        <p:spPr>
          <a:xfrm>
            <a:off x="8755577" y="4231243"/>
            <a:ext cx="845700" cy="8022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6" name="Google Shape;36;p1"/>
          <p:cNvSpPr/>
          <p:nvPr/>
        </p:nvSpPr>
        <p:spPr>
          <a:xfrm>
            <a:off x="8717477" y="3289300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7" name="Google Shape;37;p1"/>
          <p:cNvSpPr/>
          <p:nvPr/>
        </p:nvSpPr>
        <p:spPr>
          <a:xfrm>
            <a:off x="8755577" y="3302000"/>
            <a:ext cx="845700" cy="8022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8" name="Google Shape;38;p1"/>
          <p:cNvSpPr/>
          <p:nvPr/>
        </p:nvSpPr>
        <p:spPr>
          <a:xfrm>
            <a:off x="8717477" y="2339538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9" name="Google Shape;39;p1"/>
          <p:cNvSpPr/>
          <p:nvPr/>
        </p:nvSpPr>
        <p:spPr>
          <a:xfrm>
            <a:off x="8755577" y="2352238"/>
            <a:ext cx="845700" cy="8022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" name="Google Shape;40;p1"/>
          <p:cNvSpPr/>
          <p:nvPr/>
        </p:nvSpPr>
        <p:spPr>
          <a:xfrm>
            <a:off x="8717477" y="1389380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" name="Google Shape;41;p1"/>
          <p:cNvSpPr/>
          <p:nvPr/>
        </p:nvSpPr>
        <p:spPr>
          <a:xfrm>
            <a:off x="8755577" y="1402080"/>
            <a:ext cx="845700" cy="8022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" name="Google Shape;42;p1"/>
          <p:cNvSpPr/>
          <p:nvPr/>
        </p:nvSpPr>
        <p:spPr>
          <a:xfrm>
            <a:off x="4686300" y="4218543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" name="Google Shape;43;p1"/>
          <p:cNvSpPr/>
          <p:nvPr/>
        </p:nvSpPr>
        <p:spPr>
          <a:xfrm>
            <a:off x="4724400" y="4231243"/>
            <a:ext cx="845700" cy="802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" name="Google Shape;44;p1"/>
          <p:cNvSpPr/>
          <p:nvPr/>
        </p:nvSpPr>
        <p:spPr>
          <a:xfrm>
            <a:off x="5707379" y="4218543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" name="Google Shape;45;p1"/>
          <p:cNvSpPr/>
          <p:nvPr/>
        </p:nvSpPr>
        <p:spPr>
          <a:xfrm>
            <a:off x="5745479" y="4231243"/>
            <a:ext cx="845700" cy="802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" name="Google Shape;46;p1"/>
          <p:cNvSpPr/>
          <p:nvPr/>
        </p:nvSpPr>
        <p:spPr>
          <a:xfrm>
            <a:off x="5707379" y="5153660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" name="Google Shape;47;p1"/>
          <p:cNvSpPr/>
          <p:nvPr/>
        </p:nvSpPr>
        <p:spPr>
          <a:xfrm>
            <a:off x="5745479" y="5166359"/>
            <a:ext cx="845700" cy="8022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8" name="Google Shape;48;p1"/>
          <p:cNvSpPr/>
          <p:nvPr/>
        </p:nvSpPr>
        <p:spPr>
          <a:xfrm>
            <a:off x="5707379" y="6093856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9" name="Google Shape;49;p1"/>
          <p:cNvSpPr/>
          <p:nvPr/>
        </p:nvSpPr>
        <p:spPr>
          <a:xfrm>
            <a:off x="5745479" y="6106556"/>
            <a:ext cx="845700" cy="8022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0" name="Google Shape;50;p1"/>
          <p:cNvSpPr/>
          <p:nvPr/>
        </p:nvSpPr>
        <p:spPr>
          <a:xfrm>
            <a:off x="6697980" y="6093856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1" name="Google Shape;51;p1"/>
          <p:cNvSpPr/>
          <p:nvPr/>
        </p:nvSpPr>
        <p:spPr>
          <a:xfrm>
            <a:off x="6736080" y="6106556"/>
            <a:ext cx="845700" cy="8022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2" name="Google Shape;52;p1"/>
          <p:cNvSpPr/>
          <p:nvPr/>
        </p:nvSpPr>
        <p:spPr>
          <a:xfrm>
            <a:off x="7688580" y="6093856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3" name="Google Shape;53;p1"/>
          <p:cNvSpPr/>
          <p:nvPr/>
        </p:nvSpPr>
        <p:spPr>
          <a:xfrm>
            <a:off x="7726680" y="6106556"/>
            <a:ext cx="845700" cy="8022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4" name="Google Shape;54;p1"/>
          <p:cNvSpPr/>
          <p:nvPr/>
        </p:nvSpPr>
        <p:spPr>
          <a:xfrm>
            <a:off x="1739900" y="5692735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5" name="Google Shape;55;p1"/>
          <p:cNvSpPr/>
          <p:nvPr/>
        </p:nvSpPr>
        <p:spPr>
          <a:xfrm>
            <a:off x="1778000" y="5705435"/>
            <a:ext cx="845700" cy="802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6" name="Google Shape;56;p1"/>
          <p:cNvSpPr/>
          <p:nvPr/>
        </p:nvSpPr>
        <p:spPr>
          <a:xfrm>
            <a:off x="1739900" y="6692900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7" name="Google Shape;57;p1"/>
          <p:cNvSpPr/>
          <p:nvPr/>
        </p:nvSpPr>
        <p:spPr>
          <a:xfrm>
            <a:off x="1778000" y="6705600"/>
            <a:ext cx="845700" cy="8022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8" name="Google Shape;58;p1"/>
          <p:cNvSpPr/>
          <p:nvPr/>
        </p:nvSpPr>
        <p:spPr>
          <a:xfrm>
            <a:off x="2750820" y="6692900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9" name="Google Shape;59;p1"/>
          <p:cNvSpPr/>
          <p:nvPr/>
        </p:nvSpPr>
        <p:spPr>
          <a:xfrm>
            <a:off x="2788920" y="6705600"/>
            <a:ext cx="845700" cy="802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0" name="Google Shape;60;p1"/>
          <p:cNvSpPr/>
          <p:nvPr/>
        </p:nvSpPr>
        <p:spPr>
          <a:xfrm>
            <a:off x="3713677" y="6393179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1" name="Google Shape;61;p1"/>
          <p:cNvSpPr/>
          <p:nvPr/>
        </p:nvSpPr>
        <p:spPr>
          <a:xfrm>
            <a:off x="3751777" y="6405879"/>
            <a:ext cx="845700" cy="8022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2" name="Google Shape;62;p1"/>
          <p:cNvSpPr/>
          <p:nvPr/>
        </p:nvSpPr>
        <p:spPr>
          <a:xfrm>
            <a:off x="3713677" y="5473700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3" name="Google Shape;63;p1"/>
          <p:cNvSpPr/>
          <p:nvPr/>
        </p:nvSpPr>
        <p:spPr>
          <a:xfrm>
            <a:off x="3751777" y="5486400"/>
            <a:ext cx="845700" cy="8022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4" name="Google Shape;64;p1"/>
          <p:cNvSpPr/>
          <p:nvPr/>
        </p:nvSpPr>
        <p:spPr>
          <a:xfrm>
            <a:off x="3713677" y="4554021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5" name="Google Shape;65;p1"/>
          <p:cNvSpPr/>
          <p:nvPr/>
        </p:nvSpPr>
        <p:spPr>
          <a:xfrm>
            <a:off x="3751777" y="4566722"/>
            <a:ext cx="845700" cy="8022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6" name="Google Shape;66;p1"/>
          <p:cNvSpPr/>
          <p:nvPr/>
        </p:nvSpPr>
        <p:spPr>
          <a:xfrm>
            <a:off x="758864" y="4752538"/>
            <a:ext cx="947100" cy="903900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7" name="Google Shape;67;p1"/>
          <p:cNvSpPr txBox="1"/>
          <p:nvPr/>
        </p:nvSpPr>
        <p:spPr>
          <a:xfrm>
            <a:off x="594359" y="1414780"/>
            <a:ext cx="845700" cy="802500"/>
          </a:xfrm>
          <a:prstGeom prst="rect">
            <a:avLst/>
          </a:prstGeom>
          <a:noFill/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48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START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"/>
          <p:cNvSpPr txBox="1"/>
          <p:nvPr/>
        </p:nvSpPr>
        <p:spPr>
          <a:xfrm>
            <a:off x="809664" y="4777938"/>
            <a:ext cx="845700" cy="802500"/>
          </a:xfrm>
          <a:prstGeom prst="rect">
            <a:avLst/>
          </a:prstGeom>
          <a:noFill/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6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FINISH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"/>
          <p:cNvSpPr/>
          <p:nvPr/>
        </p:nvSpPr>
        <p:spPr>
          <a:xfrm>
            <a:off x="1739900" y="4777938"/>
            <a:ext cx="921900" cy="878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70" name="Google Shape;70;p1"/>
          <p:cNvSpPr/>
          <p:nvPr/>
        </p:nvSpPr>
        <p:spPr>
          <a:xfrm>
            <a:off x="1778000" y="4790638"/>
            <a:ext cx="845700" cy="8022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9"/>
    <p:sldLayoutId id="2147483649" r:id="rId10"/>
    <p:sldLayoutId id="2147483650" r:id="rId11"/>
    <p:sldLayoutId id="2147483651" r:id="rId12"/>
    <p:sldLayoutId id="2147483652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.png"/><Relationship Id="rId10" Type="http://schemas.openxmlformats.org/officeDocument/2006/relationships/image" Target="../media/image17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hyperlink" Target="http://www.youtube.com/watch?v=9L-VhUmir-A" TargetMode="External"/><Relationship Id="rId9" Type="http://schemas.openxmlformats.org/officeDocument/2006/relationships/image" Target="../media/image18.png"/><Relationship Id="rId5" Type="http://schemas.openxmlformats.org/officeDocument/2006/relationships/image" Target="../media/image14.jp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"/>
          <p:cNvSpPr txBox="1"/>
          <p:nvPr>
            <p:ph type="title"/>
          </p:nvPr>
        </p:nvSpPr>
        <p:spPr>
          <a:xfrm>
            <a:off x="564515" y="431800"/>
            <a:ext cx="8929369" cy="83311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12700">
            <a:noAutofit/>
          </a:bodyPr>
          <a:lstStyle/>
          <a:p>
            <a:pPr indent="0" lvl="0" marL="1905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Fontdiner Swanky"/>
                <a:ea typeface="Fontdiner Swanky"/>
                <a:cs typeface="Fontdiner Swanky"/>
                <a:sym typeface="Fontdiner Swanky"/>
              </a:rPr>
              <a:t>Follow the Color Brick Road</a:t>
            </a:r>
            <a:endParaRPr sz="3600"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sp>
        <p:nvSpPr>
          <p:cNvPr id="98" name="Google Shape;98;p7"/>
          <p:cNvSpPr/>
          <p:nvPr/>
        </p:nvSpPr>
        <p:spPr>
          <a:xfrm>
            <a:off x="6685280" y="2339538"/>
            <a:ext cx="1937821" cy="371796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9" name="Google Shape;99;p7"/>
          <p:cNvSpPr txBox="1"/>
          <p:nvPr/>
        </p:nvSpPr>
        <p:spPr>
          <a:xfrm>
            <a:off x="6736080" y="2364938"/>
            <a:ext cx="1836420" cy="3616960"/>
          </a:xfrm>
          <a:prstGeom prst="rect">
            <a:avLst/>
          </a:prstGeom>
          <a:noFill/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61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 u="sng">
                <a:solidFill>
                  <a:srgbClr val="FF2D21"/>
                </a:solidFill>
                <a:latin typeface="Calibri"/>
                <a:ea typeface="Calibri"/>
                <a:cs typeface="Calibri"/>
                <a:sym typeface="Calibri"/>
              </a:rPr>
              <a:t>RED: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FF2D21"/>
                </a:solidFill>
                <a:latin typeface="Calibri"/>
                <a:ea typeface="Calibri"/>
                <a:cs typeface="Calibri"/>
                <a:sym typeface="Calibri"/>
              </a:rPr>
              <a:t>10 arm circles </a:t>
            </a:r>
            <a:r>
              <a:rPr b="1" lang="en-US" sz="1700" u="sng">
                <a:solidFill>
                  <a:srgbClr val="9D45B8"/>
                </a:solidFill>
                <a:latin typeface="Calibri"/>
                <a:ea typeface="Calibri"/>
                <a:cs typeface="Calibri"/>
                <a:sym typeface="Calibri"/>
              </a:rPr>
              <a:t> PURPLE: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9D45B8"/>
                </a:solidFill>
                <a:latin typeface="Calibri"/>
                <a:ea typeface="Calibri"/>
                <a:cs typeface="Calibri"/>
                <a:sym typeface="Calibri"/>
              </a:rPr>
              <a:t>8 torso twists</a:t>
            </a:r>
            <a:r>
              <a:rPr b="1" lang="en-US" sz="1700" u="sng">
                <a:solidFill>
                  <a:srgbClr val="E2B801"/>
                </a:solidFill>
                <a:latin typeface="Calibri"/>
                <a:ea typeface="Calibri"/>
                <a:cs typeface="Calibri"/>
                <a:sym typeface="Calibri"/>
              </a:rPr>
              <a:t> YELLOW: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E2B801"/>
                </a:solidFill>
                <a:latin typeface="Calibri"/>
                <a:ea typeface="Calibri"/>
                <a:cs typeface="Calibri"/>
                <a:sym typeface="Calibri"/>
              </a:rPr>
              <a:t>12 arm pumps</a:t>
            </a:r>
            <a:r>
              <a:rPr b="1" lang="en-US" sz="1700" u="sng">
                <a:solidFill>
                  <a:srgbClr val="79AE3D"/>
                </a:solidFill>
                <a:latin typeface="Calibri"/>
                <a:ea typeface="Calibri"/>
                <a:cs typeface="Calibri"/>
                <a:sym typeface="Calibri"/>
              </a:rPr>
              <a:t> GREEN: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79AE3D"/>
                </a:solidFill>
                <a:latin typeface="Calibri"/>
                <a:ea typeface="Calibri"/>
                <a:cs typeface="Calibri"/>
                <a:sym typeface="Calibri"/>
              </a:rPr>
              <a:t>10 freestyle strokes</a:t>
            </a:r>
            <a:endParaRPr b="1" sz="1700">
              <a:solidFill>
                <a:srgbClr val="79AE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79AE3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1700" u="sng">
                <a:solidFill>
                  <a:srgbClr val="D17F15"/>
                </a:solidFill>
                <a:latin typeface="Calibri"/>
                <a:ea typeface="Calibri"/>
                <a:cs typeface="Calibri"/>
                <a:sym typeface="Calibri"/>
              </a:rPr>
              <a:t>ORANGE: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D17F15"/>
                </a:solidFill>
                <a:latin typeface="Calibri"/>
                <a:ea typeface="Calibri"/>
                <a:cs typeface="Calibri"/>
                <a:sym typeface="Calibri"/>
              </a:rPr>
              <a:t>10 backstroke</a:t>
            </a:r>
            <a:r>
              <a:rPr b="1" lang="en-US" sz="1700">
                <a:solidFill>
                  <a:srgbClr val="D17F1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1700" u="sng">
                <a:solidFill>
                  <a:srgbClr val="499BC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1700" u="sng">
              <a:solidFill>
                <a:srgbClr val="499BC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 u="sng">
                <a:solidFill>
                  <a:srgbClr val="499BC9"/>
                </a:solidFill>
                <a:latin typeface="Calibri"/>
                <a:ea typeface="Calibri"/>
                <a:cs typeface="Calibri"/>
                <a:sym typeface="Calibri"/>
              </a:rPr>
              <a:t>BLUE: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499BC9"/>
                </a:solidFill>
                <a:latin typeface="Calibri"/>
                <a:ea typeface="Calibri"/>
                <a:cs typeface="Calibri"/>
                <a:sym typeface="Calibri"/>
              </a:rPr>
              <a:t>Skip 1 lap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7"/>
          <p:cNvSpPr txBox="1"/>
          <p:nvPr/>
        </p:nvSpPr>
        <p:spPr>
          <a:xfrm>
            <a:off x="404400" y="0"/>
            <a:ext cx="96540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FF"/>
                </a:solidFill>
                <a:latin typeface="Alfa Slab One"/>
                <a:ea typeface="Alfa Slab One"/>
                <a:cs typeface="Alfa Slab One"/>
                <a:sym typeface="Alfa Slab One"/>
              </a:rPr>
              <a:t>Tap to roll the die in the middle. Tap again to stop. Move that many spaces</a:t>
            </a:r>
            <a:r>
              <a:rPr lang="en-U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virtual dice which can be used for games or in classrooms. Press play to roll it; press pause to get a random number from 1 to 6.&#10;&#10;Where did you use this for?  Let me know in the comments :D" id="101" name="Google Shape;101;p7" title="Roll a dice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61725" y="2298573"/>
            <a:ext cx="1937825" cy="183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7"/>
          <p:cNvPicPr preferRelativeResize="0"/>
          <p:nvPr/>
        </p:nvPicPr>
        <p:blipFill rotWithShape="1">
          <a:blip r:embed="rId6">
            <a:alphaModFix/>
          </a:blip>
          <a:srcRect b="6668" l="28341" r="29627" t="5007"/>
          <a:stretch/>
        </p:blipFill>
        <p:spPr>
          <a:xfrm>
            <a:off x="6685263" y="7132123"/>
            <a:ext cx="605501" cy="543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62165" y="7161438"/>
            <a:ext cx="486385" cy="48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76512" y="7085364"/>
            <a:ext cx="718150" cy="56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79574" y="7208332"/>
            <a:ext cx="605476" cy="374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116075" y="7059111"/>
            <a:ext cx="725100" cy="58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7"/>
          <p:cNvPicPr preferRelativeResize="0"/>
          <p:nvPr/>
        </p:nvPicPr>
        <p:blipFill rotWithShape="1">
          <a:blip r:embed="rId11">
            <a:alphaModFix/>
          </a:blip>
          <a:srcRect b="174540" l="421590" r="-421590" t="-174540"/>
          <a:stretch/>
        </p:blipFill>
        <p:spPr>
          <a:xfrm>
            <a:off x="8704587" y="4275925"/>
            <a:ext cx="789300" cy="59215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7"/>
          <p:cNvSpPr/>
          <p:nvPr/>
        </p:nvSpPr>
        <p:spPr>
          <a:xfrm>
            <a:off x="4670450" y="5397225"/>
            <a:ext cx="952498" cy="153596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0000FF"/>
                </a:solidFill>
                <a:latin typeface="Alfa Slab One"/>
              </a:rPr>
              <a:t>Pick </a:t>
            </a:r>
            <a:br>
              <a:rPr b="0" i="0">
                <a:ln>
                  <a:noFill/>
                </a:ln>
                <a:solidFill>
                  <a:srgbClr val="0000FF"/>
                </a:solidFill>
                <a:latin typeface="Alfa Slab One"/>
              </a:rPr>
            </a:br>
            <a:r>
              <a:rPr b="0" i="0">
                <a:ln>
                  <a:noFill/>
                </a:ln>
                <a:solidFill>
                  <a:srgbClr val="0000FF"/>
                </a:solidFill>
                <a:latin typeface="Alfa Slab One"/>
              </a:rPr>
              <a:t>Your</a:t>
            </a:r>
            <a:br>
              <a:rPr b="0" i="0">
                <a:ln>
                  <a:noFill/>
                </a:ln>
                <a:solidFill>
                  <a:srgbClr val="0000FF"/>
                </a:solidFill>
                <a:latin typeface="Alfa Slab One"/>
              </a:rPr>
            </a:br>
            <a:r>
              <a:rPr b="0" i="0">
                <a:ln>
                  <a:noFill/>
                </a:ln>
                <a:solidFill>
                  <a:srgbClr val="0000FF"/>
                </a:solidFill>
                <a:latin typeface="Alfa Slab One"/>
              </a:rPr>
              <a:t>Playing </a:t>
            </a:r>
            <a:br>
              <a:rPr b="0" i="0">
                <a:ln>
                  <a:noFill/>
                </a:ln>
                <a:solidFill>
                  <a:srgbClr val="0000FF"/>
                </a:solidFill>
                <a:latin typeface="Alfa Slab One"/>
              </a:rPr>
            </a:br>
            <a:r>
              <a:rPr b="0" i="0">
                <a:ln>
                  <a:noFill/>
                </a:ln>
                <a:solidFill>
                  <a:srgbClr val="0000FF"/>
                </a:solidFill>
                <a:latin typeface="Alfa Slab One"/>
              </a:rPr>
              <a:t>Piece</a:t>
            </a:r>
          </a:p>
        </p:txBody>
      </p:sp>
      <p:pic>
        <p:nvPicPr>
          <p:cNvPr id="109" name="Google Shape;109;p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709225" y="1386100"/>
            <a:ext cx="952500" cy="91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