
<file path=[Content_Types].xml><?xml version="1.0" encoding="utf-8"?>
<Types xmlns="http://schemas.openxmlformats.org/package/2006/content-types"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c5c0040d5_0_54:notes"/>
          <p:cNvSpPr/>
          <p:nvPr>
            <p:ph idx="2" type="sldImg"/>
          </p:nvPr>
        </p:nvSpPr>
        <p:spPr>
          <a:xfrm>
            <a:off x="381336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c5c0040d5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safeyoutube.net/w/GQYI" TargetMode="External"/><Relationship Id="rId42" Type="http://schemas.openxmlformats.org/officeDocument/2006/relationships/hyperlink" Target="https://safeyoutube.net/w/dQYI" TargetMode="External"/><Relationship Id="rId41" Type="http://schemas.openxmlformats.org/officeDocument/2006/relationships/image" Target="../media/image21.png"/><Relationship Id="rId44" Type="http://schemas.openxmlformats.org/officeDocument/2006/relationships/hyperlink" Target="https://safeyoutube.net/w/GOYI" TargetMode="External"/><Relationship Id="rId43" Type="http://schemas.openxmlformats.org/officeDocument/2006/relationships/image" Target="../media/image12.png"/><Relationship Id="rId46" Type="http://schemas.openxmlformats.org/officeDocument/2006/relationships/image" Target="../media/image29.png"/><Relationship Id="rId45" Type="http://schemas.openxmlformats.org/officeDocument/2006/relationships/image" Target="../media/image20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0.png"/><Relationship Id="rId4" Type="http://schemas.openxmlformats.org/officeDocument/2006/relationships/image" Target="../media/image8.png"/><Relationship Id="rId9" Type="http://schemas.openxmlformats.org/officeDocument/2006/relationships/image" Target="../media/image19.png"/><Relationship Id="rId48" Type="http://schemas.openxmlformats.org/officeDocument/2006/relationships/image" Target="../media/image24.png"/><Relationship Id="rId47" Type="http://schemas.openxmlformats.org/officeDocument/2006/relationships/image" Target="../media/image25.png"/><Relationship Id="rId49" Type="http://schemas.openxmlformats.org/officeDocument/2006/relationships/image" Target="../media/image28.png"/><Relationship Id="rId5" Type="http://schemas.openxmlformats.org/officeDocument/2006/relationships/image" Target="../media/image16.png"/><Relationship Id="rId6" Type="http://schemas.openxmlformats.org/officeDocument/2006/relationships/image" Target="../media/image7.gif"/><Relationship Id="rId7" Type="http://schemas.openxmlformats.org/officeDocument/2006/relationships/image" Target="../media/image4.gif"/><Relationship Id="rId8" Type="http://schemas.openxmlformats.org/officeDocument/2006/relationships/image" Target="../media/image26.png"/><Relationship Id="rId31" Type="http://schemas.openxmlformats.org/officeDocument/2006/relationships/image" Target="../media/image15.png"/><Relationship Id="rId30" Type="http://schemas.openxmlformats.org/officeDocument/2006/relationships/hyperlink" Target="https://safeyoutube.net/w/NTYI" TargetMode="External"/><Relationship Id="rId33" Type="http://schemas.openxmlformats.org/officeDocument/2006/relationships/image" Target="../media/image9.png"/><Relationship Id="rId32" Type="http://schemas.openxmlformats.org/officeDocument/2006/relationships/hyperlink" Target="https://safeyoutube.net/w/jUYI" TargetMode="External"/><Relationship Id="rId35" Type="http://schemas.openxmlformats.org/officeDocument/2006/relationships/image" Target="../media/image3.png"/><Relationship Id="rId34" Type="http://schemas.openxmlformats.org/officeDocument/2006/relationships/hyperlink" Target="https://safeyoutube.net/w/lSYI" TargetMode="External"/><Relationship Id="rId37" Type="http://schemas.openxmlformats.org/officeDocument/2006/relationships/image" Target="../media/image11.png"/><Relationship Id="rId36" Type="http://schemas.openxmlformats.org/officeDocument/2006/relationships/hyperlink" Target="https://safeyoutube.net/w/LRYI" TargetMode="External"/><Relationship Id="rId39" Type="http://schemas.openxmlformats.org/officeDocument/2006/relationships/image" Target="../media/image17.png"/><Relationship Id="rId38" Type="http://schemas.openxmlformats.org/officeDocument/2006/relationships/hyperlink" Target="https://safeyoutube.net/w/0RYI" TargetMode="External"/><Relationship Id="rId20" Type="http://schemas.openxmlformats.org/officeDocument/2006/relationships/hyperlink" Target="https://safeyoutube.net/w/gWYI" TargetMode="External"/><Relationship Id="rId22" Type="http://schemas.openxmlformats.org/officeDocument/2006/relationships/hyperlink" Target="https://safeyoutube.net/w/8SYI" TargetMode="External"/><Relationship Id="rId21" Type="http://schemas.openxmlformats.org/officeDocument/2006/relationships/image" Target="../media/image27.png"/><Relationship Id="rId24" Type="http://schemas.openxmlformats.org/officeDocument/2006/relationships/hyperlink" Target="https://safeyoutube.net/w/RSYI" TargetMode="External"/><Relationship Id="rId23" Type="http://schemas.openxmlformats.org/officeDocument/2006/relationships/image" Target="../media/image18.png"/><Relationship Id="rId26" Type="http://schemas.openxmlformats.org/officeDocument/2006/relationships/hyperlink" Target="https://safeyoutube.net/w/uTYI" TargetMode="External"/><Relationship Id="rId25" Type="http://schemas.openxmlformats.org/officeDocument/2006/relationships/image" Target="../media/image14.png"/><Relationship Id="rId28" Type="http://schemas.openxmlformats.org/officeDocument/2006/relationships/hyperlink" Target="https://safeyoutube.net/w/2TYI" TargetMode="External"/><Relationship Id="rId27" Type="http://schemas.openxmlformats.org/officeDocument/2006/relationships/image" Target="../media/image5.png"/><Relationship Id="rId29" Type="http://schemas.openxmlformats.org/officeDocument/2006/relationships/image" Target="../media/image22.png"/><Relationship Id="rId51" Type="http://schemas.openxmlformats.org/officeDocument/2006/relationships/image" Target="../media/image33.png"/><Relationship Id="rId50" Type="http://schemas.openxmlformats.org/officeDocument/2006/relationships/image" Target="../media/image32.png"/><Relationship Id="rId53" Type="http://schemas.openxmlformats.org/officeDocument/2006/relationships/image" Target="../media/image31.png"/><Relationship Id="rId52" Type="http://schemas.openxmlformats.org/officeDocument/2006/relationships/image" Target="../media/image23.png"/><Relationship Id="rId11" Type="http://schemas.openxmlformats.org/officeDocument/2006/relationships/image" Target="../media/image1.png"/><Relationship Id="rId10" Type="http://schemas.openxmlformats.org/officeDocument/2006/relationships/hyperlink" Target="https://safeyoutube.net/w/2UYI" TargetMode="External"/><Relationship Id="rId13" Type="http://schemas.openxmlformats.org/officeDocument/2006/relationships/image" Target="../media/image6.png"/><Relationship Id="rId12" Type="http://schemas.openxmlformats.org/officeDocument/2006/relationships/hyperlink" Target="https://safeyoutube.net/w/GUYI" TargetMode="External"/><Relationship Id="rId15" Type="http://schemas.openxmlformats.org/officeDocument/2006/relationships/image" Target="../media/image13.png"/><Relationship Id="rId14" Type="http://schemas.openxmlformats.org/officeDocument/2006/relationships/hyperlink" Target="https://safeyoutube.net/w/RUYI" TargetMode="External"/><Relationship Id="rId17" Type="http://schemas.openxmlformats.org/officeDocument/2006/relationships/image" Target="../media/image2.png"/><Relationship Id="rId16" Type="http://schemas.openxmlformats.org/officeDocument/2006/relationships/hyperlink" Target="https://safeyoutube.net/w/mVYI" TargetMode="External"/><Relationship Id="rId19" Type="http://schemas.openxmlformats.org/officeDocument/2006/relationships/image" Target="../media/image10.png"/><Relationship Id="rId18" Type="http://schemas.openxmlformats.org/officeDocument/2006/relationships/hyperlink" Target="https://safeyoutube.net/w/RVYI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9270" l="5010" r="4046" t="9764"/>
          <a:stretch/>
        </p:blipFill>
        <p:spPr>
          <a:xfrm>
            <a:off x="337000" y="970400"/>
            <a:ext cx="1173200" cy="16014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58213" y="1035375"/>
            <a:ext cx="1321987" cy="174175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5325" y="260250"/>
            <a:ext cx="1499275" cy="149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27375" y="2940712"/>
            <a:ext cx="422800" cy="42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92325" y="4196000"/>
            <a:ext cx="5287175" cy="1013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" name="Google Shape;60;p13"/>
          <p:cNvGrpSpPr/>
          <p:nvPr/>
        </p:nvGrpSpPr>
        <p:grpSpPr>
          <a:xfrm>
            <a:off x="1777226" y="1385889"/>
            <a:ext cx="5557872" cy="3129086"/>
            <a:chOff x="482200" y="1888625"/>
            <a:chExt cx="5067250" cy="2610000"/>
          </a:xfrm>
        </p:grpSpPr>
        <p:pic>
          <p:nvPicPr>
            <p:cNvPr id="61" name="Google Shape;61;p13"/>
            <p:cNvPicPr preferRelativeResize="0"/>
            <p:nvPr/>
          </p:nvPicPr>
          <p:blipFill rotWithShape="1">
            <a:blip r:embed="rId9">
              <a:alphaModFix/>
            </a:blip>
            <a:srcRect b="9178" l="3046" r="4914" t="25260"/>
            <a:stretch/>
          </p:blipFill>
          <p:spPr>
            <a:xfrm>
              <a:off x="482200" y="1888625"/>
              <a:ext cx="3385450" cy="261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13"/>
            <p:cNvPicPr preferRelativeResize="0"/>
            <p:nvPr/>
          </p:nvPicPr>
          <p:blipFill rotWithShape="1">
            <a:blip r:embed="rId9">
              <a:alphaModFix/>
            </a:blip>
            <a:srcRect b="9178" l="3046" r="4914" t="25260"/>
            <a:stretch/>
          </p:blipFill>
          <p:spPr>
            <a:xfrm>
              <a:off x="2164000" y="1888625"/>
              <a:ext cx="3385450" cy="2610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3" name="Google Shape;63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885780" y="1556759"/>
            <a:ext cx="607615" cy="871225"/>
          </a:xfrm>
          <a:prstGeom prst="rect">
            <a:avLst/>
          </a:prstGeom>
          <a:noFill/>
          <a:ln cap="flat" cmpd="sng" w="19050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" name="Google Shape;64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791784" y="1565473"/>
            <a:ext cx="607609" cy="764606"/>
          </a:xfrm>
          <a:prstGeom prst="rect">
            <a:avLst/>
          </a:prstGeom>
          <a:noFill/>
          <a:ln cap="flat" cmpd="sng" w="19050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5" name="Google Shape;65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757070" y="1549723"/>
            <a:ext cx="607629" cy="778771"/>
          </a:xfrm>
          <a:prstGeom prst="rect">
            <a:avLst/>
          </a:prstGeom>
          <a:noFill/>
          <a:ln cap="flat" cmpd="sng" w="19050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6" name="Google Shape;66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635644" y="1549723"/>
            <a:ext cx="607608" cy="778772"/>
          </a:xfrm>
          <a:prstGeom prst="rect">
            <a:avLst/>
          </a:prstGeom>
          <a:noFill/>
          <a:ln cap="flat" cmpd="sng" w="19050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" name="Google Shape;67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841224" y="2506654"/>
            <a:ext cx="607611" cy="868068"/>
          </a:xfrm>
          <a:prstGeom prst="rect">
            <a:avLst/>
          </a:prstGeom>
          <a:noFill/>
          <a:ln cap="flat" cmpd="sng" w="19050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" name="Google Shape;68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1974331" y="1556759"/>
            <a:ext cx="607587" cy="871224"/>
          </a:xfrm>
          <a:prstGeom prst="rect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" name="Google Shape;69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825768" y="1522988"/>
            <a:ext cx="633663" cy="868057"/>
          </a:xfrm>
          <a:prstGeom prst="rect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1961299" y="2547332"/>
            <a:ext cx="633653" cy="908559"/>
          </a:xfrm>
          <a:prstGeom prst="rect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" name="Google Shape;71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2914281" y="2538873"/>
            <a:ext cx="607611" cy="868068"/>
          </a:xfrm>
          <a:prstGeom prst="rect">
            <a:avLst/>
          </a:prstGeom>
          <a:noFill/>
          <a:ln cap="flat" cmpd="sng" w="19050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2" name="Google Shape;72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4838928" y="2466508"/>
            <a:ext cx="607611" cy="898583"/>
          </a:xfrm>
          <a:prstGeom prst="rect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3" name="Google Shape;73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5737292" y="2471670"/>
            <a:ext cx="607609" cy="886007"/>
          </a:xfrm>
          <a:prstGeom prst="rect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" name="Google Shape;74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635647" y="2471971"/>
            <a:ext cx="607608" cy="902404"/>
          </a:xfrm>
          <a:prstGeom prst="rect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" name="Google Shape;75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6635643" y="3517854"/>
            <a:ext cx="607611" cy="868068"/>
          </a:xfrm>
          <a:prstGeom prst="rect">
            <a:avLst/>
          </a:prstGeom>
          <a:noFill/>
          <a:ln cap="flat" cmpd="sng" w="19050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" name="Google Shape;76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5776581" y="3500838"/>
            <a:ext cx="607611" cy="871225"/>
          </a:xfrm>
          <a:prstGeom prst="rect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" name="Google Shape;77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4833324" y="3501520"/>
            <a:ext cx="607611" cy="868068"/>
          </a:xfrm>
          <a:prstGeom prst="rect">
            <a:avLst/>
          </a:prstGeom>
          <a:noFill/>
          <a:ln cap="flat" cmpd="sng" w="19050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" name="Google Shape;78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3852219" y="3490338"/>
            <a:ext cx="607611" cy="890427"/>
          </a:xfrm>
          <a:prstGeom prst="rect">
            <a:avLst/>
          </a:prstGeom>
          <a:noFill/>
          <a:ln cap="flat" cmpd="sng" w="19050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9" name="Google Shape;79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2871112" y="3517823"/>
            <a:ext cx="607611" cy="868068"/>
          </a:xfrm>
          <a:prstGeom prst="rect">
            <a:avLst/>
          </a:prstGeom>
          <a:noFill/>
          <a:ln cap="flat" cmpd="sng" w="19050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0" name="Google Shape;80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1961299" y="3517860"/>
            <a:ext cx="607611" cy="868068"/>
          </a:xfrm>
          <a:prstGeom prst="rect">
            <a:avLst/>
          </a:prstGeom>
          <a:noFill/>
          <a:ln cap="flat" cmpd="sng" w="19050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Hanging Egg Chair – Ooh! Events Design Center" id="81" name="Google Shape;81;p13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200150" y="2126599"/>
            <a:ext cx="1743424" cy="253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 rotWithShape="1">
          <a:blip r:embed="rId47">
            <a:alphaModFix/>
          </a:blip>
          <a:srcRect b="36365" l="0" r="0" t="25103"/>
          <a:stretch/>
        </p:blipFill>
        <p:spPr>
          <a:xfrm>
            <a:off x="3516850" y="825600"/>
            <a:ext cx="2063475" cy="608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5307477" y="904488"/>
            <a:ext cx="526300" cy="536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3288252" y="909050"/>
            <a:ext cx="526300" cy="536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1764175" y="1025500"/>
            <a:ext cx="1520700" cy="44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5833775" y="1025500"/>
            <a:ext cx="1520700" cy="44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 rotWithShape="1">
          <a:blip r:embed="rId50">
            <a:alphaModFix/>
          </a:blip>
          <a:srcRect b="4095" l="33612" r="28299" t="0"/>
          <a:stretch/>
        </p:blipFill>
        <p:spPr>
          <a:xfrm flipH="1">
            <a:off x="823850" y="2555825"/>
            <a:ext cx="912400" cy="229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6926425" y="2724200"/>
            <a:ext cx="2793850" cy="205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27100" y="3124263"/>
            <a:ext cx="1499275" cy="149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8434372" y="4015840"/>
            <a:ext cx="588854" cy="9284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1" name="Google Shape;91;p13"/>
          <p:cNvCxnSpPr/>
          <p:nvPr/>
        </p:nvCxnSpPr>
        <p:spPr>
          <a:xfrm>
            <a:off x="962025" y="19050"/>
            <a:ext cx="19200" cy="22242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descr="Floor Lamp Clip Art Transparent Background, Floor Lamp PNG Clip Art Best WEB Clipart" id="92" name="Google Shape;92;p13"/>
          <p:cNvPicPr preferRelativeResize="0"/>
          <p:nvPr/>
        </p:nvPicPr>
        <p:blipFill rotWithShape="1">
          <a:blip r:embed="rId53">
            <a:alphaModFix/>
          </a:blip>
          <a:srcRect b="0" l="0" r="0" t="0"/>
          <a:stretch/>
        </p:blipFill>
        <p:spPr>
          <a:xfrm>
            <a:off x="-234573" y="1765250"/>
            <a:ext cx="1347673" cy="2968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27150" y="-259703"/>
            <a:ext cx="1085300" cy="108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