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14"/>
  </p:notesMasterIdLst>
  <p:sldIdLst>
    <p:sldId id="257" r:id="rId2"/>
    <p:sldId id="271" r:id="rId3"/>
    <p:sldId id="259" r:id="rId4"/>
    <p:sldId id="272" r:id="rId5"/>
    <p:sldId id="262" r:id="rId6"/>
    <p:sldId id="273" r:id="rId7"/>
    <p:sldId id="261" r:id="rId8"/>
    <p:sldId id="263" r:id="rId9"/>
    <p:sldId id="264" r:id="rId10"/>
    <p:sldId id="265" r:id="rId11"/>
    <p:sldId id="267" r:id="rId12"/>
    <p:sldId id="274"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E1F152-45AD-4FAB-A720-9B0621DD0397}" v="1" dt="2019-07-10T19:56:54.8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88" autoAdjust="0"/>
    <p:restoredTop sz="94660"/>
  </p:normalViewPr>
  <p:slideViewPr>
    <p:cSldViewPr snapToGrid="0">
      <p:cViewPr varScale="1">
        <p:scale>
          <a:sx n="80" d="100"/>
          <a:sy n="80" d="100"/>
        </p:scale>
        <p:origin x="1759"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  HENNESSYMCDONALD" userId="e84828b7-e33d-46e4-a092-7e31fe91cb76" providerId="ADAL" clId="{F25182BF-D77B-4694-B576-FD29AB1E490F}"/>
    <pc:docChg chg="custSel mod modSld">
      <pc:chgData name="KRISTIN  HENNESSYMCDONALD" userId="e84828b7-e33d-46e4-a092-7e31fe91cb76" providerId="ADAL" clId="{F25182BF-D77B-4694-B576-FD29AB1E490F}" dt="2019-07-08T18:47:12.339" v="344" actId="26606"/>
      <pc:docMkLst>
        <pc:docMk/>
      </pc:docMkLst>
      <pc:sldChg chg="modSp">
        <pc:chgData name="KRISTIN  HENNESSYMCDONALD" userId="e84828b7-e33d-46e4-a092-7e31fe91cb76" providerId="ADAL" clId="{F25182BF-D77B-4694-B576-FD29AB1E490F}" dt="2019-07-08T18:26:11.939" v="19" actId="20577"/>
        <pc:sldMkLst>
          <pc:docMk/>
          <pc:sldMk cId="1744770317" sldId="257"/>
        </pc:sldMkLst>
        <pc:spChg chg="mod">
          <ac:chgData name="KRISTIN  HENNESSYMCDONALD" userId="e84828b7-e33d-46e4-a092-7e31fe91cb76" providerId="ADAL" clId="{F25182BF-D77B-4694-B576-FD29AB1E490F}" dt="2019-07-08T18:26:11.939" v="19" actId="20577"/>
          <ac:spMkLst>
            <pc:docMk/>
            <pc:sldMk cId="1744770317" sldId="257"/>
            <ac:spMk id="3" creationId="{00000000-0000-0000-0000-000000000000}"/>
          </ac:spMkLst>
        </pc:spChg>
      </pc:sldChg>
      <pc:sldChg chg="modSp">
        <pc:chgData name="KRISTIN  HENNESSYMCDONALD" userId="e84828b7-e33d-46e4-a092-7e31fe91cb76" providerId="ADAL" clId="{F25182BF-D77B-4694-B576-FD29AB1E490F}" dt="2019-07-08T18:28:13.010" v="32" actId="20577"/>
        <pc:sldMkLst>
          <pc:docMk/>
          <pc:sldMk cId="3959737073" sldId="261"/>
        </pc:sldMkLst>
        <pc:spChg chg="mod">
          <ac:chgData name="KRISTIN  HENNESSYMCDONALD" userId="e84828b7-e33d-46e4-a092-7e31fe91cb76" providerId="ADAL" clId="{F25182BF-D77B-4694-B576-FD29AB1E490F}" dt="2019-07-08T18:28:13.010" v="32" actId="20577"/>
          <ac:spMkLst>
            <pc:docMk/>
            <pc:sldMk cId="3959737073" sldId="261"/>
            <ac:spMk id="3" creationId="{00000000-0000-0000-0000-000000000000}"/>
          </ac:spMkLst>
        </pc:spChg>
      </pc:sldChg>
      <pc:sldChg chg="addSp delSp modSp mod setBg">
        <pc:chgData name="KRISTIN  HENNESSYMCDONALD" userId="e84828b7-e33d-46e4-a092-7e31fe91cb76" providerId="ADAL" clId="{F25182BF-D77B-4694-B576-FD29AB1E490F}" dt="2019-07-08T18:47:12.339" v="344" actId="26606"/>
        <pc:sldMkLst>
          <pc:docMk/>
          <pc:sldMk cId="2363831151" sldId="265"/>
        </pc:sldMkLst>
        <pc:spChg chg="mod">
          <ac:chgData name="KRISTIN  HENNESSYMCDONALD" userId="e84828b7-e33d-46e4-a092-7e31fe91cb76" providerId="ADAL" clId="{F25182BF-D77B-4694-B576-FD29AB1E490F}" dt="2019-07-08T18:47:12.339" v="344" actId="26606"/>
          <ac:spMkLst>
            <pc:docMk/>
            <pc:sldMk cId="2363831151" sldId="265"/>
            <ac:spMk id="2" creationId="{00000000-0000-0000-0000-000000000000}"/>
          </ac:spMkLst>
        </pc:spChg>
        <pc:spChg chg="mod">
          <ac:chgData name="KRISTIN  HENNESSYMCDONALD" userId="e84828b7-e33d-46e4-a092-7e31fe91cb76" providerId="ADAL" clId="{F25182BF-D77B-4694-B576-FD29AB1E490F}" dt="2019-07-08T18:47:12.339" v="344" actId="26606"/>
          <ac:spMkLst>
            <pc:docMk/>
            <pc:sldMk cId="2363831151" sldId="265"/>
            <ac:spMk id="3" creationId="{00000000-0000-0000-0000-000000000000}"/>
          </ac:spMkLst>
        </pc:spChg>
        <pc:spChg chg="add del mod">
          <ac:chgData name="KRISTIN  HENNESSYMCDONALD" userId="e84828b7-e33d-46e4-a092-7e31fe91cb76" providerId="ADAL" clId="{F25182BF-D77B-4694-B576-FD29AB1E490F}" dt="2019-07-08T18:46:28.953" v="324"/>
          <ac:spMkLst>
            <pc:docMk/>
            <pc:sldMk cId="2363831151" sldId="265"/>
            <ac:spMk id="4" creationId="{583C7467-B71C-4ED8-8933-29365791BCD1}"/>
          </ac:spMkLst>
        </pc:spChg>
        <pc:spChg chg="add del mod">
          <ac:chgData name="KRISTIN  HENNESSYMCDONALD" userId="e84828b7-e33d-46e4-a092-7e31fe91cb76" providerId="ADAL" clId="{F25182BF-D77B-4694-B576-FD29AB1E490F}" dt="2019-07-08T18:46:28.953" v="324"/>
          <ac:spMkLst>
            <pc:docMk/>
            <pc:sldMk cId="2363831151" sldId="265"/>
            <ac:spMk id="5" creationId="{C01D4D6C-F062-4E53-B21B-C7D4D1C3E663}"/>
          </ac:spMkLst>
        </pc:spChg>
        <pc:spChg chg="add del mod">
          <ac:chgData name="KRISTIN  HENNESSYMCDONALD" userId="e84828b7-e33d-46e4-a092-7e31fe91cb76" providerId="ADAL" clId="{F25182BF-D77B-4694-B576-FD29AB1E490F}" dt="2019-07-08T18:46:28.953" v="324"/>
          <ac:spMkLst>
            <pc:docMk/>
            <pc:sldMk cId="2363831151" sldId="265"/>
            <ac:spMk id="6" creationId="{E4B37079-2268-4CC1-BF24-A5FF10095072}"/>
          </ac:spMkLst>
        </pc:spChg>
        <pc:spChg chg="add del mod">
          <ac:chgData name="KRISTIN  HENNESSYMCDONALD" userId="e84828b7-e33d-46e4-a092-7e31fe91cb76" providerId="ADAL" clId="{F25182BF-D77B-4694-B576-FD29AB1E490F}" dt="2019-07-08T18:46:33.357" v="328"/>
          <ac:spMkLst>
            <pc:docMk/>
            <pc:sldMk cId="2363831151" sldId="265"/>
            <ac:spMk id="7" creationId="{33838CEC-F515-4FFE-810F-012AB13D1BEF}"/>
          </ac:spMkLst>
        </pc:spChg>
        <pc:spChg chg="add">
          <ac:chgData name="KRISTIN  HENNESSYMCDONALD" userId="e84828b7-e33d-46e4-a092-7e31fe91cb76" providerId="ADAL" clId="{F25182BF-D77B-4694-B576-FD29AB1E490F}" dt="2019-07-08T18:47:12.339" v="344" actId="26606"/>
          <ac:spMkLst>
            <pc:docMk/>
            <pc:sldMk cId="2363831151" sldId="265"/>
            <ac:spMk id="42" creationId="{B8FE8EF1-7AF2-4864-A8DE-7EE3481DA1D4}"/>
          </ac:spMkLst>
        </pc:spChg>
        <pc:spChg chg="add">
          <ac:chgData name="KRISTIN  HENNESSYMCDONALD" userId="e84828b7-e33d-46e4-a092-7e31fe91cb76" providerId="ADAL" clId="{F25182BF-D77B-4694-B576-FD29AB1E490F}" dt="2019-07-08T18:47:12.339" v="344" actId="26606"/>
          <ac:spMkLst>
            <pc:docMk/>
            <pc:sldMk cId="2363831151" sldId="265"/>
            <ac:spMk id="44" creationId="{5B3CCFC9-E82D-444E-9621-FE5F95E679EC}"/>
          </ac:spMkLst>
        </pc:spChg>
        <pc:grpChg chg="add">
          <ac:chgData name="KRISTIN  HENNESSYMCDONALD" userId="e84828b7-e33d-46e4-a092-7e31fe91cb76" providerId="ADAL" clId="{F25182BF-D77B-4694-B576-FD29AB1E490F}" dt="2019-07-08T18:47:12.339" v="344" actId="26606"/>
          <ac:grpSpMkLst>
            <pc:docMk/>
            <pc:sldMk cId="2363831151" sldId="265"/>
            <ac:grpSpMk id="14" creationId="{7B7EFD05-5F12-420E-8AEF-74D5EF9D58BC}"/>
          </ac:grpSpMkLst>
        </pc:grpChg>
        <pc:grpChg chg="add">
          <ac:chgData name="KRISTIN  HENNESSYMCDONALD" userId="e84828b7-e33d-46e4-a092-7e31fe91cb76" providerId="ADAL" clId="{F25182BF-D77B-4694-B576-FD29AB1E490F}" dt="2019-07-08T18:47:12.339" v="344" actId="26606"/>
          <ac:grpSpMkLst>
            <pc:docMk/>
            <pc:sldMk cId="2363831151" sldId="265"/>
            <ac:grpSpMk id="28" creationId="{B64F33C7-E158-4057-87E7-6F42AA6D034A}"/>
          </ac:grpSpMkLst>
        </pc:grpChg>
        <pc:picChg chg="add mod">
          <ac:chgData name="KRISTIN  HENNESSYMCDONALD" userId="e84828b7-e33d-46e4-a092-7e31fe91cb76" providerId="ADAL" clId="{F25182BF-D77B-4694-B576-FD29AB1E490F}" dt="2019-07-08T18:47:12.339" v="344" actId="26606"/>
          <ac:picMkLst>
            <pc:docMk/>
            <pc:sldMk cId="2363831151" sldId="265"/>
            <ac:picMk id="9" creationId="{ECB9A055-FE65-463E-B5D3-C64DB2297131}"/>
          </ac:picMkLst>
        </pc:picChg>
        <pc:picChg chg="add del mod">
          <ac:chgData name="KRISTIN  HENNESSYMCDONALD" userId="e84828b7-e33d-46e4-a092-7e31fe91cb76" providerId="ADAL" clId="{F25182BF-D77B-4694-B576-FD29AB1E490F}" dt="2019-07-08T18:46:30.835" v="327"/>
          <ac:picMkLst>
            <pc:docMk/>
            <pc:sldMk cId="2363831151" sldId="265"/>
            <ac:picMk id="1026" creationId="{4F510BFE-CB4A-4420-AE3B-24B8863A65FC}"/>
          </ac:picMkLst>
        </pc:picChg>
      </pc:sldChg>
    </pc:docChg>
  </pc:docChgLst>
  <pc:docChgLst>
    <pc:chgData name="KRISTIN  HENNESSYMCDONALD" userId="e84828b7-e33d-46e4-a092-7e31fe91cb76" providerId="ADAL" clId="{7DE1F152-45AD-4FAB-A720-9B0621DD0397}"/>
    <pc:docChg chg="custSel addSld modSld">
      <pc:chgData name="KRISTIN  HENNESSYMCDONALD" userId="e84828b7-e33d-46e4-a092-7e31fe91cb76" providerId="ADAL" clId="{7DE1F152-45AD-4FAB-A720-9B0621DD0397}" dt="2019-07-10T19:56:54.806" v="1559"/>
      <pc:docMkLst>
        <pc:docMk/>
      </pc:docMkLst>
      <pc:sldChg chg="modSp">
        <pc:chgData name="KRISTIN  HENNESSYMCDONALD" userId="e84828b7-e33d-46e4-a092-7e31fe91cb76" providerId="ADAL" clId="{7DE1F152-45AD-4FAB-A720-9B0621DD0397}" dt="2019-07-05T19:29:01.441" v="1558" actId="20577"/>
        <pc:sldMkLst>
          <pc:docMk/>
          <pc:sldMk cId="1744770317" sldId="257"/>
        </pc:sldMkLst>
        <pc:spChg chg="mod">
          <ac:chgData name="KRISTIN  HENNESSYMCDONALD" userId="e84828b7-e33d-46e4-a092-7e31fe91cb76" providerId="ADAL" clId="{7DE1F152-45AD-4FAB-A720-9B0621DD0397}" dt="2019-07-05T19:29:01.441" v="1558" actId="20577"/>
          <ac:spMkLst>
            <pc:docMk/>
            <pc:sldMk cId="1744770317" sldId="257"/>
            <ac:spMk id="3" creationId="{00000000-0000-0000-0000-000000000000}"/>
          </ac:spMkLst>
        </pc:spChg>
      </pc:sldChg>
      <pc:sldChg chg="modSp">
        <pc:chgData name="KRISTIN  HENNESSYMCDONALD" userId="e84828b7-e33d-46e4-a092-7e31fe91cb76" providerId="ADAL" clId="{7DE1F152-45AD-4FAB-A720-9B0621DD0397}" dt="2019-06-17T21:38:32.768" v="429" actId="20577"/>
        <pc:sldMkLst>
          <pc:docMk/>
          <pc:sldMk cId="3031432756" sldId="259"/>
        </pc:sldMkLst>
        <pc:spChg chg="mod">
          <ac:chgData name="KRISTIN  HENNESSYMCDONALD" userId="e84828b7-e33d-46e4-a092-7e31fe91cb76" providerId="ADAL" clId="{7DE1F152-45AD-4FAB-A720-9B0621DD0397}" dt="2019-06-17T21:38:32.768" v="429" actId="20577"/>
          <ac:spMkLst>
            <pc:docMk/>
            <pc:sldMk cId="3031432756" sldId="259"/>
            <ac:spMk id="3" creationId="{00000000-0000-0000-0000-000000000000}"/>
          </ac:spMkLst>
        </pc:spChg>
      </pc:sldChg>
      <pc:sldChg chg="modSp">
        <pc:chgData name="KRISTIN  HENNESSYMCDONALD" userId="e84828b7-e33d-46e4-a092-7e31fe91cb76" providerId="ADAL" clId="{7DE1F152-45AD-4FAB-A720-9B0621DD0397}" dt="2019-06-17T21:39:07.812" v="437" actId="20577"/>
        <pc:sldMkLst>
          <pc:docMk/>
          <pc:sldMk cId="3959737073" sldId="261"/>
        </pc:sldMkLst>
        <pc:spChg chg="mod">
          <ac:chgData name="KRISTIN  HENNESSYMCDONALD" userId="e84828b7-e33d-46e4-a092-7e31fe91cb76" providerId="ADAL" clId="{7DE1F152-45AD-4FAB-A720-9B0621DD0397}" dt="2019-06-17T21:39:07.812" v="437" actId="20577"/>
          <ac:spMkLst>
            <pc:docMk/>
            <pc:sldMk cId="3959737073" sldId="261"/>
            <ac:spMk id="3" creationId="{00000000-0000-0000-0000-000000000000}"/>
          </ac:spMkLst>
        </pc:spChg>
      </pc:sldChg>
      <pc:sldChg chg="modSp">
        <pc:chgData name="KRISTIN  HENNESSYMCDONALD" userId="e84828b7-e33d-46e4-a092-7e31fe91cb76" providerId="ADAL" clId="{7DE1F152-45AD-4FAB-A720-9B0621DD0397}" dt="2019-07-05T19:13:35.999" v="1408" actId="20577"/>
        <pc:sldMkLst>
          <pc:docMk/>
          <pc:sldMk cId="3082680678" sldId="262"/>
        </pc:sldMkLst>
        <pc:spChg chg="mod">
          <ac:chgData name="KRISTIN  HENNESSYMCDONALD" userId="e84828b7-e33d-46e4-a092-7e31fe91cb76" providerId="ADAL" clId="{7DE1F152-45AD-4FAB-A720-9B0621DD0397}" dt="2019-07-05T19:13:35.999" v="1408" actId="20577"/>
          <ac:spMkLst>
            <pc:docMk/>
            <pc:sldMk cId="3082680678" sldId="262"/>
            <ac:spMk id="3" creationId="{00000000-0000-0000-0000-000000000000}"/>
          </ac:spMkLst>
        </pc:spChg>
      </pc:sldChg>
      <pc:sldChg chg="modSp">
        <pc:chgData name="KRISTIN  HENNESSYMCDONALD" userId="e84828b7-e33d-46e4-a092-7e31fe91cb76" providerId="ADAL" clId="{7DE1F152-45AD-4FAB-A720-9B0621DD0397}" dt="2019-07-05T19:28:37.701" v="1509" actId="20577"/>
        <pc:sldMkLst>
          <pc:docMk/>
          <pc:sldMk cId="941064212" sldId="264"/>
        </pc:sldMkLst>
        <pc:spChg chg="mod">
          <ac:chgData name="KRISTIN  HENNESSYMCDONALD" userId="e84828b7-e33d-46e4-a092-7e31fe91cb76" providerId="ADAL" clId="{7DE1F152-45AD-4FAB-A720-9B0621DD0397}" dt="2019-07-05T19:28:37.701" v="1509" actId="20577"/>
          <ac:spMkLst>
            <pc:docMk/>
            <pc:sldMk cId="941064212" sldId="264"/>
            <ac:spMk id="3" creationId="{00000000-0000-0000-0000-000000000000}"/>
          </ac:spMkLst>
        </pc:spChg>
      </pc:sldChg>
      <pc:sldChg chg="modSp">
        <pc:chgData name="KRISTIN  HENNESSYMCDONALD" userId="e84828b7-e33d-46e4-a092-7e31fe91cb76" providerId="ADAL" clId="{7DE1F152-45AD-4FAB-A720-9B0621DD0397}" dt="2019-07-05T19:25:13.046" v="1435" actId="20577"/>
        <pc:sldMkLst>
          <pc:docMk/>
          <pc:sldMk cId="1117661593" sldId="267"/>
        </pc:sldMkLst>
        <pc:spChg chg="mod">
          <ac:chgData name="KRISTIN  HENNESSYMCDONALD" userId="e84828b7-e33d-46e4-a092-7e31fe91cb76" providerId="ADAL" clId="{7DE1F152-45AD-4FAB-A720-9B0621DD0397}" dt="2019-07-05T19:25:13.046" v="1435" actId="20577"/>
          <ac:spMkLst>
            <pc:docMk/>
            <pc:sldMk cId="1117661593" sldId="267"/>
            <ac:spMk id="4" creationId="{00000000-0000-0000-0000-000000000000}"/>
          </ac:spMkLst>
        </pc:spChg>
      </pc:sldChg>
      <pc:sldChg chg="add">
        <pc:chgData name="KRISTIN  HENNESSYMCDONALD" userId="e84828b7-e33d-46e4-a092-7e31fe91cb76" providerId="ADAL" clId="{7DE1F152-45AD-4FAB-A720-9B0621DD0397}" dt="2019-07-10T19:56:54.806" v="1559"/>
        <pc:sldMkLst>
          <pc:docMk/>
          <pc:sldMk cId="307613061" sldId="2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7A2FD-4B09-4EAB-9997-6949E405E171}" type="datetimeFigureOut">
              <a:rPr lang="en-US" smtClean="0"/>
              <a:t>7/10/2019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E803AB-7A08-4B48-81FF-F442A763B9CD}" type="slidenum">
              <a:rPr lang="en-US" smtClean="0"/>
              <a:t>‹#›</a:t>
            </a:fld>
            <a:endParaRPr lang="en-US"/>
          </a:p>
        </p:txBody>
      </p:sp>
    </p:spTree>
    <p:extLst>
      <p:ext uri="{BB962C8B-B14F-4D97-AF65-F5344CB8AC3E}">
        <p14:creationId xmlns:p14="http://schemas.microsoft.com/office/powerpoint/2010/main" val="983217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E803AB-7A08-4B48-81FF-F442A763B9CD}" type="slidenum">
              <a:rPr lang="en-US" smtClean="0"/>
              <a:t>2</a:t>
            </a:fld>
            <a:endParaRPr lang="en-US"/>
          </a:p>
        </p:txBody>
      </p:sp>
    </p:spTree>
    <p:extLst>
      <p:ext uri="{BB962C8B-B14F-4D97-AF65-F5344CB8AC3E}">
        <p14:creationId xmlns:p14="http://schemas.microsoft.com/office/powerpoint/2010/main" val="120453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6C7040-D12F-446E-9C51-0D825777A4ED}" type="datetimeFigureOut">
              <a:rPr lang="en-US" smtClean="0"/>
              <a:t>7/10/2019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314963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6C7040-D12F-446E-9C51-0D825777A4ED}" type="datetimeFigureOut">
              <a:rPr lang="en-US" smtClean="0"/>
              <a:t>7/10/2019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3125566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6C7040-D12F-446E-9C51-0D825777A4ED}" type="datetimeFigureOut">
              <a:rPr lang="en-US" smtClean="0"/>
              <a:t>7/10/2019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347449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6C7040-D12F-446E-9C51-0D825777A4ED}" type="datetimeFigureOut">
              <a:rPr lang="en-US" smtClean="0"/>
              <a:t>7/10/2019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347656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6C7040-D12F-446E-9C51-0D825777A4ED}" type="datetimeFigureOut">
              <a:rPr lang="en-US" smtClean="0"/>
              <a:t>7/10/2019</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2833994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6C7040-D12F-446E-9C51-0D825777A4ED}" type="datetimeFigureOut">
              <a:rPr lang="en-US" smtClean="0"/>
              <a:t>7/10/2019</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1032197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6C7040-D12F-446E-9C51-0D825777A4ED}" type="datetimeFigureOut">
              <a:rPr lang="en-US" smtClean="0"/>
              <a:t>7/10/2019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678679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56C7040-D12F-446E-9C51-0D825777A4ED}" type="datetimeFigureOut">
              <a:rPr lang="en-US" smtClean="0"/>
              <a:t>7/10/2019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3769648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56C7040-D12F-446E-9C51-0D825777A4ED}" type="datetimeFigureOut">
              <a:rPr lang="en-US" smtClean="0"/>
              <a:t>7/10/2019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1850296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6C7040-D12F-446E-9C51-0D825777A4ED}" type="datetimeFigureOut">
              <a:rPr lang="en-US" smtClean="0"/>
              <a:t>7/10/2019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2968355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6C7040-D12F-446E-9C51-0D825777A4ED}" type="datetimeFigureOut">
              <a:rPr lang="en-US" smtClean="0"/>
              <a:t>7/10/2019</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A8D8FED-1726-4EC1-95F2-5BD9D984A02A}"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4000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556C7040-D12F-446E-9C51-0D825777A4ED}" type="datetimeFigureOut">
              <a:rPr lang="en-US" smtClean="0"/>
              <a:t>7/10/2019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1720485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556C7040-D12F-446E-9C51-0D825777A4ED}" type="datetimeFigureOut">
              <a:rPr lang="en-US" smtClean="0"/>
              <a:t>7/10/2019</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A8D8FED-1726-4EC1-95F2-5BD9D984A02A}"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45844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556C7040-D12F-446E-9C51-0D825777A4ED}" type="datetimeFigureOut">
              <a:rPr lang="en-US" smtClean="0"/>
              <a:t>7/10/2019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2150949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6C7040-D12F-446E-9C51-0D825777A4ED}" type="datetimeFigureOut">
              <a:rPr lang="en-US" smtClean="0"/>
              <a:t>7/10/2019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712533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6C7040-D12F-446E-9C51-0D825777A4ED}" type="datetimeFigureOut">
              <a:rPr lang="en-US" smtClean="0"/>
              <a:t>7/10/2019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A8D8FED-1726-4EC1-95F2-5BD9D984A02A}" type="slidenum">
              <a:rPr lang="en-US" smtClean="0"/>
              <a:t>‹#›</a:t>
            </a:fld>
            <a:endParaRPr lang="en-US"/>
          </a:p>
        </p:txBody>
      </p:sp>
    </p:spTree>
    <p:extLst>
      <p:ext uri="{BB962C8B-B14F-4D97-AF65-F5344CB8AC3E}">
        <p14:creationId xmlns:p14="http://schemas.microsoft.com/office/powerpoint/2010/main" val="20709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556C7040-D12F-446E-9C51-0D825777A4ED}" type="datetimeFigureOut">
              <a:rPr lang="en-US" smtClean="0"/>
              <a:t>7/10/2019</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A8D8FED-1726-4EC1-95F2-5BD9D984A02A}" type="slidenum">
              <a:rPr lang="en-US" smtClean="0"/>
              <a:t>‹#›</a:t>
            </a:fld>
            <a:endParaRPr lang="en-US"/>
          </a:p>
        </p:txBody>
      </p:sp>
    </p:spTree>
    <p:extLst>
      <p:ext uri="{BB962C8B-B14F-4D97-AF65-F5344CB8AC3E}">
        <p14:creationId xmlns:p14="http://schemas.microsoft.com/office/powerpoint/2010/main" val="85389634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Station 1: Read class syllabus</a:t>
            </a:r>
          </a:p>
        </p:txBody>
      </p:sp>
      <p:sp>
        <p:nvSpPr>
          <p:cNvPr id="3" name="Content Placeholder 2"/>
          <p:cNvSpPr>
            <a:spLocks noGrp="1"/>
          </p:cNvSpPr>
          <p:nvPr>
            <p:ph idx="1"/>
          </p:nvPr>
        </p:nvSpPr>
        <p:spPr/>
        <p:txBody>
          <a:bodyPr/>
          <a:lstStyle/>
          <a:p>
            <a:r>
              <a:rPr lang="en-US" dirty="0"/>
              <a:t>Pick up a copy of the class syllabus</a:t>
            </a:r>
          </a:p>
          <a:p>
            <a:r>
              <a:rPr lang="en-US" dirty="0"/>
              <a:t>Read the ENTIRE THING. No skipping around. There’s important stuff in there!</a:t>
            </a:r>
          </a:p>
          <a:p>
            <a:pPr lvl="1"/>
            <a:r>
              <a:rPr lang="en-US" dirty="0"/>
              <a:t>Highlight things you want to remember for later</a:t>
            </a:r>
          </a:p>
          <a:p>
            <a:r>
              <a:rPr lang="en-US" dirty="0"/>
              <a:t>Your first homework assignment is for you and your parent/guardian to sign the signature page and return it, stating that you understand the rules and regulations of the Biology classroom.</a:t>
            </a:r>
          </a:p>
        </p:txBody>
      </p:sp>
    </p:spTree>
    <p:extLst>
      <p:ext uri="{BB962C8B-B14F-4D97-AF65-F5344CB8AC3E}">
        <p14:creationId xmlns:p14="http://schemas.microsoft.com/office/powerpoint/2010/main" val="1744770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Station 2: Asking Questions</a:t>
            </a:r>
          </a:p>
        </p:txBody>
      </p:sp>
      <p:sp>
        <p:nvSpPr>
          <p:cNvPr id="3" name="Content Placeholder 2"/>
          <p:cNvSpPr>
            <a:spLocks noGrp="1"/>
          </p:cNvSpPr>
          <p:nvPr>
            <p:ph idx="1"/>
          </p:nvPr>
        </p:nvSpPr>
        <p:spPr/>
        <p:txBody>
          <a:bodyPr/>
          <a:lstStyle/>
          <a:p>
            <a:r>
              <a:rPr lang="en-US" dirty="0"/>
              <a:t>Examine the image in front of you for one minute</a:t>
            </a:r>
          </a:p>
          <a:p>
            <a:r>
              <a:rPr lang="en-US" dirty="0"/>
              <a:t>Add three questions the image makes you think of to the chart paper.</a:t>
            </a:r>
          </a:p>
          <a:p>
            <a:r>
              <a:rPr lang="en-US" dirty="0"/>
              <a:t>Using a sticky note, write the number your favorite question (does not have to be your own), and put it on the second piece of chart paper</a:t>
            </a:r>
          </a:p>
        </p:txBody>
      </p:sp>
    </p:spTree>
    <p:extLst>
      <p:ext uri="{BB962C8B-B14F-4D97-AF65-F5344CB8AC3E}">
        <p14:creationId xmlns:p14="http://schemas.microsoft.com/office/powerpoint/2010/main" val="1900552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Station 3: Read the safety contract</a:t>
            </a:r>
          </a:p>
        </p:txBody>
      </p:sp>
      <p:sp>
        <p:nvSpPr>
          <p:cNvPr id="3" name="Content Placeholder 2"/>
          <p:cNvSpPr>
            <a:spLocks noGrp="1"/>
          </p:cNvSpPr>
          <p:nvPr>
            <p:ph idx="1"/>
          </p:nvPr>
        </p:nvSpPr>
        <p:spPr/>
        <p:txBody>
          <a:bodyPr/>
          <a:lstStyle/>
          <a:p>
            <a:r>
              <a:rPr lang="en-US" dirty="0"/>
              <a:t>My #1 Goal is to send you home safe.</a:t>
            </a:r>
          </a:p>
          <a:p>
            <a:r>
              <a:rPr lang="en-US" dirty="0"/>
              <a:t>My #2 Goal is to send you home smarter.</a:t>
            </a:r>
          </a:p>
          <a:p>
            <a:r>
              <a:rPr lang="en-US" dirty="0"/>
              <a:t>Rather obviously, you have a hand in your own safety. I require adherence to all safety rules in class. Read the safety contract.</a:t>
            </a:r>
          </a:p>
          <a:p>
            <a:pPr lvl="1"/>
            <a:r>
              <a:rPr lang="en-US" dirty="0"/>
              <a:t>The biggie: YOU MAY NOT EAT IN CLASS. </a:t>
            </a:r>
          </a:p>
          <a:p>
            <a:pPr lvl="1"/>
            <a:endParaRPr lang="en-US" dirty="0"/>
          </a:p>
          <a:p>
            <a:r>
              <a:rPr lang="en-US" dirty="0"/>
              <a:t>Your second homework assignment is to sign the laboratory safety contract.</a:t>
            </a:r>
          </a:p>
        </p:txBody>
      </p:sp>
    </p:spTree>
    <p:extLst>
      <p:ext uri="{BB962C8B-B14F-4D97-AF65-F5344CB8AC3E}">
        <p14:creationId xmlns:p14="http://schemas.microsoft.com/office/powerpoint/2010/main" val="303143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Station 4: Developing and Using Models</a:t>
            </a:r>
          </a:p>
        </p:txBody>
      </p:sp>
      <p:sp>
        <p:nvSpPr>
          <p:cNvPr id="3" name="Content Placeholder 2"/>
          <p:cNvSpPr>
            <a:spLocks noGrp="1"/>
          </p:cNvSpPr>
          <p:nvPr>
            <p:ph idx="1"/>
          </p:nvPr>
        </p:nvSpPr>
        <p:spPr/>
        <p:txBody>
          <a:bodyPr/>
          <a:lstStyle/>
          <a:p>
            <a:r>
              <a:rPr lang="en-US" dirty="0"/>
              <a:t>Using the paper at the station, create a model to represent your class schedule at T-STEM Academy at East High School</a:t>
            </a:r>
          </a:p>
          <a:p>
            <a:r>
              <a:rPr lang="en-US" dirty="0"/>
              <a:t>Leave it at the station with your name on the back</a:t>
            </a:r>
          </a:p>
          <a:p>
            <a:endParaRPr lang="en-US" dirty="0"/>
          </a:p>
          <a:p>
            <a:r>
              <a:rPr lang="en-US" dirty="0"/>
              <a:t>On someone else’s model, use a sticky note to suggest one change they can make to enhance their model</a:t>
            </a:r>
          </a:p>
        </p:txBody>
      </p:sp>
    </p:spTree>
    <p:extLst>
      <p:ext uri="{BB962C8B-B14F-4D97-AF65-F5344CB8AC3E}">
        <p14:creationId xmlns:p14="http://schemas.microsoft.com/office/powerpoint/2010/main" val="2906057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Station 5: Get absent buddies</a:t>
            </a:r>
          </a:p>
        </p:txBody>
      </p:sp>
      <p:sp>
        <p:nvSpPr>
          <p:cNvPr id="3" name="Content Placeholder 2"/>
          <p:cNvSpPr>
            <a:spLocks noGrp="1"/>
          </p:cNvSpPr>
          <p:nvPr>
            <p:ph idx="1"/>
          </p:nvPr>
        </p:nvSpPr>
        <p:spPr>
          <a:xfrm>
            <a:off x="1942415" y="2133599"/>
            <a:ext cx="6591985" cy="4371975"/>
          </a:xfrm>
        </p:spPr>
        <p:txBody>
          <a:bodyPr>
            <a:normAutofit lnSpcReduction="10000"/>
          </a:bodyPr>
          <a:lstStyle/>
          <a:p>
            <a:r>
              <a:rPr lang="en-US" dirty="0"/>
              <a:t>Find TWO people with whom you want to be absent buddies, and trade contact info with them.  Make sure you are buddies with someone who is in different extracurricular activities than you.</a:t>
            </a:r>
          </a:p>
          <a:p>
            <a:r>
              <a:rPr lang="en-US" dirty="0"/>
              <a:t> Program them into your phone!</a:t>
            </a:r>
          </a:p>
          <a:p>
            <a:r>
              <a:rPr lang="en-US" dirty="0"/>
              <a:t>What’s an absent buddy do?</a:t>
            </a:r>
          </a:p>
          <a:p>
            <a:pPr lvl="1"/>
            <a:r>
              <a:rPr lang="en-US" dirty="0"/>
              <a:t>You text them BEFORE you are absent, ask them to pick up extra handouts, take awesome notes, and listen for any details about homework</a:t>
            </a:r>
          </a:p>
          <a:p>
            <a:pPr lvl="1"/>
            <a:r>
              <a:rPr lang="en-US" dirty="0"/>
              <a:t>You meet up AFTER you are absent to get those handouts and to talk about what you missed in class. </a:t>
            </a:r>
          </a:p>
          <a:p>
            <a:r>
              <a:rPr lang="en-US" dirty="0"/>
              <a:t>Why do you need two?</a:t>
            </a:r>
          </a:p>
          <a:p>
            <a:pPr lvl="1"/>
            <a:r>
              <a:rPr lang="en-US" dirty="0"/>
              <a:t>Just in case one of them is absent the same day as you. It happens. </a:t>
            </a:r>
            <a:r>
              <a:rPr lang="en-US" dirty="0">
                <a:sym typeface="Wingdings" panose="05000000000000000000" pitchFamily="2" charset="2"/>
              </a:rPr>
              <a:t></a:t>
            </a:r>
          </a:p>
        </p:txBody>
      </p:sp>
    </p:spTree>
    <p:extLst>
      <p:ext uri="{BB962C8B-B14F-4D97-AF65-F5344CB8AC3E}">
        <p14:creationId xmlns:p14="http://schemas.microsoft.com/office/powerpoint/2010/main" val="3082680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Station 6: Planning and Carrying Out Investigations </a:t>
            </a:r>
          </a:p>
        </p:txBody>
      </p:sp>
      <p:sp>
        <p:nvSpPr>
          <p:cNvPr id="3" name="Content Placeholder 2"/>
          <p:cNvSpPr>
            <a:spLocks noGrp="1"/>
          </p:cNvSpPr>
          <p:nvPr>
            <p:ph idx="1"/>
          </p:nvPr>
        </p:nvSpPr>
        <p:spPr/>
        <p:txBody>
          <a:bodyPr/>
          <a:lstStyle/>
          <a:p>
            <a:r>
              <a:rPr lang="en-US" dirty="0"/>
              <a:t>Choose one of the envelopes of protocols at this station</a:t>
            </a:r>
          </a:p>
          <a:p>
            <a:r>
              <a:rPr lang="en-US" dirty="0"/>
              <a:t>On the sheet of paper with the corresponding label, write the order you think the protocol goes in (use the numbers on the slips of paper)</a:t>
            </a:r>
          </a:p>
          <a:p>
            <a:pPr marL="0" indent="0">
              <a:buNone/>
            </a:pPr>
            <a:endParaRPr lang="en-US" dirty="0"/>
          </a:p>
        </p:txBody>
      </p:sp>
    </p:spTree>
    <p:extLst>
      <p:ext uri="{BB962C8B-B14F-4D97-AF65-F5344CB8AC3E}">
        <p14:creationId xmlns:p14="http://schemas.microsoft.com/office/powerpoint/2010/main" val="1706249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Station 7: Meet your teacher!</a:t>
            </a:r>
          </a:p>
        </p:txBody>
      </p:sp>
      <p:sp>
        <p:nvSpPr>
          <p:cNvPr id="3" name="Content Placeholder 2"/>
          <p:cNvSpPr>
            <a:spLocks noGrp="1"/>
          </p:cNvSpPr>
          <p:nvPr>
            <p:ph idx="1"/>
          </p:nvPr>
        </p:nvSpPr>
        <p:spPr/>
        <p:txBody>
          <a:bodyPr>
            <a:normAutofit/>
          </a:bodyPr>
          <a:lstStyle/>
          <a:p>
            <a:r>
              <a:rPr lang="en-US" dirty="0"/>
              <a:t>Pick up and fill out the student survey.</a:t>
            </a:r>
          </a:p>
          <a:p>
            <a:r>
              <a:rPr lang="en-US" dirty="0"/>
              <a:t>Give it to your teacher and introduce yourself.</a:t>
            </a:r>
          </a:p>
          <a:p>
            <a:r>
              <a:rPr lang="en-US" dirty="0"/>
              <a:t>Ask your teacher one question that you would like to know the answer to.</a:t>
            </a:r>
          </a:p>
        </p:txBody>
      </p:sp>
    </p:spTree>
    <p:extLst>
      <p:ext uri="{BB962C8B-B14F-4D97-AF65-F5344CB8AC3E}">
        <p14:creationId xmlns:p14="http://schemas.microsoft.com/office/powerpoint/2010/main" val="3959737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Station 8: Analyzing and Interpreting Data</a:t>
            </a:r>
          </a:p>
        </p:txBody>
      </p:sp>
      <p:sp>
        <p:nvSpPr>
          <p:cNvPr id="3" name="Content Placeholder 2"/>
          <p:cNvSpPr>
            <a:spLocks noGrp="1"/>
          </p:cNvSpPr>
          <p:nvPr>
            <p:ph idx="1"/>
          </p:nvPr>
        </p:nvSpPr>
        <p:spPr/>
        <p:txBody>
          <a:bodyPr>
            <a:normAutofit/>
          </a:bodyPr>
          <a:lstStyle/>
          <a:p>
            <a:r>
              <a:rPr lang="en-US" dirty="0"/>
              <a:t>Examine the data on the sheet at this station</a:t>
            </a:r>
          </a:p>
          <a:p>
            <a:r>
              <a:rPr lang="en-US" dirty="0"/>
              <a:t>On a sticky note, write a conclusion that you can come to using this data</a:t>
            </a:r>
          </a:p>
          <a:p>
            <a:r>
              <a:rPr lang="en-US" dirty="0"/>
              <a:t>Add your sticky note to the chart paper</a:t>
            </a:r>
          </a:p>
        </p:txBody>
      </p:sp>
    </p:spTree>
    <p:extLst>
      <p:ext uri="{BB962C8B-B14F-4D97-AF65-F5344CB8AC3E}">
        <p14:creationId xmlns:p14="http://schemas.microsoft.com/office/powerpoint/2010/main" val="969480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Station 9: Classroom Norms</a:t>
            </a:r>
          </a:p>
        </p:txBody>
      </p:sp>
      <p:sp>
        <p:nvSpPr>
          <p:cNvPr id="3" name="Content Placeholder 2"/>
          <p:cNvSpPr>
            <a:spLocks noGrp="1"/>
          </p:cNvSpPr>
          <p:nvPr>
            <p:ph idx="1"/>
          </p:nvPr>
        </p:nvSpPr>
        <p:spPr/>
        <p:txBody>
          <a:bodyPr>
            <a:normAutofit/>
          </a:bodyPr>
          <a:lstStyle/>
          <a:p>
            <a:r>
              <a:rPr lang="en-US" dirty="0"/>
              <a:t>Science class is a place to share ideas, and debate about data and evidence.</a:t>
            </a:r>
          </a:p>
          <a:p>
            <a:r>
              <a:rPr lang="en-US" dirty="0"/>
              <a:t>In order for this to be a safe place for these class discussions, we need to respect one another as peers</a:t>
            </a:r>
          </a:p>
          <a:p>
            <a:r>
              <a:rPr lang="en-US" dirty="0"/>
              <a:t>On a sticky note, please share one classroom norm you would like our class to have</a:t>
            </a:r>
          </a:p>
          <a:p>
            <a:pPr lvl="1"/>
            <a:r>
              <a:rPr lang="en-US" dirty="0"/>
              <a:t>*The norms must be school appropriate and cannot violate SCS, T-STEM, or Syllabus policy</a:t>
            </a:r>
          </a:p>
          <a:p>
            <a:r>
              <a:rPr lang="en-US" dirty="0"/>
              <a:t>Place the sticky note on the chart paper</a:t>
            </a:r>
          </a:p>
        </p:txBody>
      </p:sp>
    </p:spTree>
    <p:extLst>
      <p:ext uri="{BB962C8B-B14F-4D97-AF65-F5344CB8AC3E}">
        <p14:creationId xmlns:p14="http://schemas.microsoft.com/office/powerpoint/2010/main" val="941064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B7EFD05-5F12-420E-8AEF-74D5EF9D5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5" name="Freeform 11">
              <a:extLst>
                <a:ext uri="{FF2B5EF4-FFF2-40B4-BE49-F238E27FC236}">
                  <a16:creationId xmlns:a16="http://schemas.microsoft.com/office/drawing/2014/main" id="{6B6786B7-9BA0-488B-8C6B-1C5BB4E2A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6" name="Freeform 12">
              <a:extLst>
                <a:ext uri="{FF2B5EF4-FFF2-40B4-BE49-F238E27FC236}">
                  <a16:creationId xmlns:a16="http://schemas.microsoft.com/office/drawing/2014/main" id="{ACF6C842-D596-43D3-B584-5672E0D331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7" name="Freeform 13">
              <a:extLst>
                <a:ext uri="{FF2B5EF4-FFF2-40B4-BE49-F238E27FC236}">
                  <a16:creationId xmlns:a16="http://schemas.microsoft.com/office/drawing/2014/main" id="{6DF84F3E-35FA-497B-B6FA-F453E82F3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8" name="Freeform 14">
              <a:extLst>
                <a:ext uri="{FF2B5EF4-FFF2-40B4-BE49-F238E27FC236}">
                  <a16:creationId xmlns:a16="http://schemas.microsoft.com/office/drawing/2014/main" id="{2846D7FA-E05C-448E-B156-F77C205A1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9" name="Freeform 15">
              <a:extLst>
                <a:ext uri="{FF2B5EF4-FFF2-40B4-BE49-F238E27FC236}">
                  <a16:creationId xmlns:a16="http://schemas.microsoft.com/office/drawing/2014/main" id="{E269AD3A-E6B6-4322-A013-276CBC1B0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0" name="Freeform 16">
              <a:extLst>
                <a:ext uri="{FF2B5EF4-FFF2-40B4-BE49-F238E27FC236}">
                  <a16:creationId xmlns:a16="http://schemas.microsoft.com/office/drawing/2014/main" id="{CEFB9F00-6239-4BF6-B439-D16231B24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1" name="Freeform 17">
              <a:extLst>
                <a:ext uri="{FF2B5EF4-FFF2-40B4-BE49-F238E27FC236}">
                  <a16:creationId xmlns:a16="http://schemas.microsoft.com/office/drawing/2014/main" id="{74D1DDDB-FC85-40C5-9225-06312C451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2" name="Freeform 18">
              <a:extLst>
                <a:ext uri="{FF2B5EF4-FFF2-40B4-BE49-F238E27FC236}">
                  <a16:creationId xmlns:a16="http://schemas.microsoft.com/office/drawing/2014/main" id="{E9217709-40C1-4F4A-AB69-8A693608A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3" name="Freeform 19">
              <a:extLst>
                <a:ext uri="{FF2B5EF4-FFF2-40B4-BE49-F238E27FC236}">
                  <a16:creationId xmlns:a16="http://schemas.microsoft.com/office/drawing/2014/main" id="{ACCD26D6-BC97-43F5-B803-5838985FC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4" name="Freeform 20">
              <a:extLst>
                <a:ext uri="{FF2B5EF4-FFF2-40B4-BE49-F238E27FC236}">
                  <a16:creationId xmlns:a16="http://schemas.microsoft.com/office/drawing/2014/main" id="{8136022F-2988-42E2-90E1-617D189F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5" name="Freeform 21">
              <a:extLst>
                <a:ext uri="{FF2B5EF4-FFF2-40B4-BE49-F238E27FC236}">
                  <a16:creationId xmlns:a16="http://schemas.microsoft.com/office/drawing/2014/main" id="{03859925-85FA-4D69-A0AB-6F827E3B5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6" name="Freeform 22">
              <a:extLst>
                <a:ext uri="{FF2B5EF4-FFF2-40B4-BE49-F238E27FC236}">
                  <a16:creationId xmlns:a16="http://schemas.microsoft.com/office/drawing/2014/main" id="{BAE65FC7-970A-4DCC-9FB4-CF0F7496A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8" name="Group 27">
            <a:extLst>
              <a:ext uri="{FF2B5EF4-FFF2-40B4-BE49-F238E27FC236}">
                <a16:creationId xmlns:a16="http://schemas.microsoft.com/office/drawing/2014/main" id="{B64F33C7-E158-4057-87E7-6F42AA6D0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157"/>
            <a:ext cx="1767505" cy="6853096"/>
            <a:chOff x="6627813" y="195610"/>
            <a:chExt cx="1952625" cy="5678141"/>
          </a:xfrm>
        </p:grpSpPr>
        <p:sp>
          <p:nvSpPr>
            <p:cNvPr id="29" name="Freeform 27">
              <a:extLst>
                <a:ext uri="{FF2B5EF4-FFF2-40B4-BE49-F238E27FC236}">
                  <a16:creationId xmlns:a16="http://schemas.microsoft.com/office/drawing/2014/main" id="{26714E66-FCC0-42F6-B127-0F91203BC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30" name="Freeform 28">
              <a:extLst>
                <a:ext uri="{FF2B5EF4-FFF2-40B4-BE49-F238E27FC236}">
                  <a16:creationId xmlns:a16="http://schemas.microsoft.com/office/drawing/2014/main" id="{7E0BD3C9-F0D9-4A53-87DF-71D17D328D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1" name="Freeform 29">
              <a:extLst>
                <a:ext uri="{FF2B5EF4-FFF2-40B4-BE49-F238E27FC236}">
                  <a16:creationId xmlns:a16="http://schemas.microsoft.com/office/drawing/2014/main" id="{DFA9FE4C-FCED-4A9A-9E43-358EB7501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2" name="Freeform 30">
              <a:extLst>
                <a:ext uri="{FF2B5EF4-FFF2-40B4-BE49-F238E27FC236}">
                  <a16:creationId xmlns:a16="http://schemas.microsoft.com/office/drawing/2014/main" id="{E5D5BB28-15EC-4D32-9C05-C2206AF9E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3" name="Freeform 31">
              <a:extLst>
                <a:ext uri="{FF2B5EF4-FFF2-40B4-BE49-F238E27FC236}">
                  <a16:creationId xmlns:a16="http://schemas.microsoft.com/office/drawing/2014/main" id="{06210E9D-4080-4566-B32A-3A8BE356F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4" name="Freeform 32">
              <a:extLst>
                <a:ext uri="{FF2B5EF4-FFF2-40B4-BE49-F238E27FC236}">
                  <a16:creationId xmlns:a16="http://schemas.microsoft.com/office/drawing/2014/main" id="{894D3505-0982-40B2-8131-1B6BFF273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5" name="Freeform 33">
              <a:extLst>
                <a:ext uri="{FF2B5EF4-FFF2-40B4-BE49-F238E27FC236}">
                  <a16:creationId xmlns:a16="http://schemas.microsoft.com/office/drawing/2014/main" id="{11598CAB-0965-48D6-999C-91450C50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6" name="Freeform 34">
              <a:extLst>
                <a:ext uri="{FF2B5EF4-FFF2-40B4-BE49-F238E27FC236}">
                  <a16:creationId xmlns:a16="http://schemas.microsoft.com/office/drawing/2014/main" id="{29E94126-468A-4060-BCBC-DC3806A4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7" name="Freeform 35">
              <a:extLst>
                <a:ext uri="{FF2B5EF4-FFF2-40B4-BE49-F238E27FC236}">
                  <a16:creationId xmlns:a16="http://schemas.microsoft.com/office/drawing/2014/main" id="{438F3422-C112-405B-B955-7B1690721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8" name="Freeform 36">
              <a:extLst>
                <a:ext uri="{FF2B5EF4-FFF2-40B4-BE49-F238E27FC236}">
                  <a16:creationId xmlns:a16="http://schemas.microsoft.com/office/drawing/2014/main" id="{C99C65FC-23C1-4B1D-A385-29B46619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9" name="Freeform 37">
              <a:extLst>
                <a:ext uri="{FF2B5EF4-FFF2-40B4-BE49-F238E27FC236}">
                  <a16:creationId xmlns:a16="http://schemas.microsoft.com/office/drawing/2014/main" id="{53D192C3-5E79-4B85-98D0-8F6C681CD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40" name="Freeform 38">
              <a:extLst>
                <a:ext uri="{FF2B5EF4-FFF2-40B4-BE49-F238E27FC236}">
                  <a16:creationId xmlns:a16="http://schemas.microsoft.com/office/drawing/2014/main" id="{8709C0CF-D42A-4EE0-9C30-B0B72C69A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42" name="Rectangle 41">
            <a:extLst>
              <a:ext uri="{FF2B5EF4-FFF2-40B4-BE49-F238E27FC236}">
                <a16:creationId xmlns:a16="http://schemas.microsoft.com/office/drawing/2014/main" id="{B8FE8EF1-7AF2-4864-A8DE-7EE3481D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4" name="Freeform 11">
            <a:extLst>
              <a:ext uri="{FF2B5EF4-FFF2-40B4-BE49-F238E27FC236}">
                <a16:creationId xmlns:a16="http://schemas.microsoft.com/office/drawing/2014/main" id="{5B3CCFC9-E82D-444E-9621-FE5F95E67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2" name="Title 1"/>
          <p:cNvSpPr>
            <a:spLocks noGrp="1"/>
          </p:cNvSpPr>
          <p:nvPr>
            <p:ph type="title"/>
          </p:nvPr>
        </p:nvSpPr>
        <p:spPr>
          <a:xfrm>
            <a:off x="1265751" y="624110"/>
            <a:ext cx="3102795" cy="1280890"/>
          </a:xfrm>
        </p:spPr>
        <p:txBody>
          <a:bodyPr vert="horz" lIns="91440" tIns="45720" rIns="91440" bIns="45720" rtlCol="0" anchor="t">
            <a:normAutofit/>
          </a:bodyPr>
          <a:lstStyle/>
          <a:p>
            <a:pPr>
              <a:lnSpc>
                <a:spcPct val="90000"/>
              </a:lnSpc>
            </a:pPr>
            <a:r>
              <a:rPr lang="en-US" sz="2200"/>
              <a:t>Station 10: Engaging in an Argument from Evidence</a:t>
            </a:r>
          </a:p>
        </p:txBody>
      </p:sp>
      <p:sp>
        <p:nvSpPr>
          <p:cNvPr id="3" name="Content Placeholder 2"/>
          <p:cNvSpPr>
            <a:spLocks noGrp="1"/>
          </p:cNvSpPr>
          <p:nvPr>
            <p:ph sz="half" idx="1"/>
          </p:nvPr>
        </p:nvSpPr>
        <p:spPr>
          <a:xfrm>
            <a:off x="1262967" y="2133600"/>
            <a:ext cx="3105579" cy="3777622"/>
          </a:xfrm>
        </p:spPr>
        <p:txBody>
          <a:bodyPr vert="horz" lIns="91440" tIns="45720" rIns="91440" bIns="45720" rtlCol="0">
            <a:normAutofit/>
          </a:bodyPr>
          <a:lstStyle/>
          <a:p>
            <a:r>
              <a:rPr lang="en-US" sz="1400">
                <a:solidFill>
                  <a:srgbClr val="000000"/>
                </a:solidFill>
              </a:rPr>
              <a:t>We will be using the CER method throughout the year in this class.  CER stands for Claim-Evidence-Reason.</a:t>
            </a:r>
          </a:p>
          <a:p>
            <a:pPr lvl="1"/>
            <a:r>
              <a:rPr lang="en-US" sz="1400">
                <a:solidFill>
                  <a:srgbClr val="000000"/>
                </a:solidFill>
              </a:rPr>
              <a:t>A CER Infographic is included at the station</a:t>
            </a:r>
          </a:p>
          <a:p>
            <a:r>
              <a:rPr lang="en-US" sz="1400">
                <a:solidFill>
                  <a:srgbClr val="000000"/>
                </a:solidFill>
              </a:rPr>
              <a:t>Using the CER table at this station, create a Claim-Evidence-Reason argument to answer the question “What effect do artificial sweeteners have on obesity?” using the data</a:t>
            </a:r>
          </a:p>
        </p:txBody>
      </p:sp>
      <p:pic>
        <p:nvPicPr>
          <p:cNvPr id="9" name="Picture 2" descr="https://www.ncbi.nlm.nih.gov/corecgi/tileshop/tileshop.fcgi?p=PMC3&amp;id=872801&amp;s=21&amp;r=1&amp;c=1">
            <a:extLst>
              <a:ext uri="{FF2B5EF4-FFF2-40B4-BE49-F238E27FC236}">
                <a16:creationId xmlns:a16="http://schemas.microsoft.com/office/drawing/2014/main" id="{ECB9A055-FE65-463E-B5D3-C64DB229713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568937" y="1082498"/>
            <a:ext cx="4088720" cy="4372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831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Station 11: SMART Goals</a:t>
            </a:r>
          </a:p>
        </p:txBody>
      </p:sp>
      <p:sp>
        <p:nvSpPr>
          <p:cNvPr id="4" name="Content Placeholder 3"/>
          <p:cNvSpPr>
            <a:spLocks noGrp="1"/>
          </p:cNvSpPr>
          <p:nvPr>
            <p:ph idx="1"/>
          </p:nvPr>
        </p:nvSpPr>
        <p:spPr/>
        <p:txBody>
          <a:bodyPr/>
          <a:lstStyle/>
          <a:p>
            <a:r>
              <a:rPr lang="en-US" dirty="0"/>
              <a:t>Using the sheet at the station, create one SMART Goal for Quarter 1 of this class specifically</a:t>
            </a:r>
          </a:p>
          <a:p>
            <a:r>
              <a:rPr lang="en-US" dirty="0"/>
              <a:t>Analyze your goal using the SMART Goal Analysis chart</a:t>
            </a:r>
          </a:p>
          <a:p>
            <a:r>
              <a:rPr lang="en-US" dirty="0"/>
              <a:t>Finalize your goal and hand it in to the inbox for your class by Friday.  This is your third homework assignment.</a:t>
            </a:r>
          </a:p>
        </p:txBody>
      </p:sp>
    </p:spTree>
    <p:extLst>
      <p:ext uri="{BB962C8B-B14F-4D97-AF65-F5344CB8AC3E}">
        <p14:creationId xmlns:p14="http://schemas.microsoft.com/office/powerpoint/2010/main" val="111766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BD370-AC43-424F-87CB-824C8C2C2FD5}"/>
              </a:ext>
            </a:extLst>
          </p:cNvPr>
          <p:cNvSpPr>
            <a:spLocks noGrp="1"/>
          </p:cNvSpPr>
          <p:nvPr>
            <p:ph type="title"/>
          </p:nvPr>
        </p:nvSpPr>
        <p:spPr/>
        <p:txBody>
          <a:bodyPr/>
          <a:lstStyle/>
          <a:p>
            <a:r>
              <a:rPr lang="en-US" dirty="0"/>
              <a:t>Station 12: Textbook</a:t>
            </a:r>
          </a:p>
        </p:txBody>
      </p:sp>
      <p:sp>
        <p:nvSpPr>
          <p:cNvPr id="3" name="Content Placeholder 2">
            <a:extLst>
              <a:ext uri="{FF2B5EF4-FFF2-40B4-BE49-F238E27FC236}">
                <a16:creationId xmlns:a16="http://schemas.microsoft.com/office/drawing/2014/main" id="{E4761330-C04A-457F-B405-D56A2F594A13}"/>
              </a:ext>
            </a:extLst>
          </p:cNvPr>
          <p:cNvSpPr>
            <a:spLocks noGrp="1"/>
          </p:cNvSpPr>
          <p:nvPr>
            <p:ph idx="1"/>
          </p:nvPr>
        </p:nvSpPr>
        <p:spPr/>
        <p:txBody>
          <a:bodyPr/>
          <a:lstStyle/>
          <a:p>
            <a:r>
              <a:rPr lang="en-US" dirty="0"/>
              <a:t>Grab a textbook for your class from the stack</a:t>
            </a:r>
          </a:p>
          <a:p>
            <a:r>
              <a:rPr lang="en-US" dirty="0"/>
              <a:t>Put your name in the textbook in sharpie, with the year and book condition</a:t>
            </a:r>
          </a:p>
          <a:p>
            <a:r>
              <a:rPr lang="en-US" dirty="0"/>
              <a:t>Bring the book to your teacher, to write the number in the log book</a:t>
            </a:r>
          </a:p>
          <a:p>
            <a:r>
              <a:rPr lang="en-US" dirty="0"/>
              <a:t>Sign the log book</a:t>
            </a:r>
          </a:p>
        </p:txBody>
      </p:sp>
    </p:spTree>
    <p:extLst>
      <p:ext uri="{BB962C8B-B14F-4D97-AF65-F5344CB8AC3E}">
        <p14:creationId xmlns:p14="http://schemas.microsoft.com/office/powerpoint/2010/main" val="30761306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774</Words>
  <Application>Microsoft Office PowerPoint</Application>
  <PresentationFormat>On-screen Show (4:3)</PresentationFormat>
  <Paragraphs>60</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Wisp</vt:lpstr>
      <vt:lpstr>Station 1: Read class syllabus</vt:lpstr>
      <vt:lpstr>Station 2: Asking Questions</vt:lpstr>
      <vt:lpstr>Station 3: Read the safety contract</vt:lpstr>
      <vt:lpstr>Station 4: Developing and Using Models</vt:lpstr>
      <vt:lpstr>Station 5: Get absent buddies</vt:lpstr>
      <vt:lpstr>Station 6: Planning and Carrying Out Investigations </vt:lpstr>
      <vt:lpstr>Station 7: Meet your teacher!</vt:lpstr>
      <vt:lpstr>Station 8: Analyzing and Interpreting Data</vt:lpstr>
      <vt:lpstr>Station 9: Classroom Norms</vt:lpstr>
      <vt:lpstr>Station 10: Engaging in an Argument from Evidence</vt:lpstr>
      <vt:lpstr>Station 11: SMART Goals</vt:lpstr>
      <vt:lpstr>Station 12: Textbook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Station 1: Read class syllabus</dc:title>
  <dc:creator>Kristin Hennessy-McDonald</dc:creator>
  <cp:lastModifiedBy>Kristin Hennessy-McDonald</cp:lastModifiedBy>
  <cp:revision>1</cp:revision>
  <dcterms:created xsi:type="dcterms:W3CDTF">2019-07-08T18:47:12Z</dcterms:created>
  <dcterms:modified xsi:type="dcterms:W3CDTF">2019-07-10T19:56:58Z</dcterms:modified>
</cp:coreProperties>
</file>