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598248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3598248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7.png"/><Relationship Id="rId42" Type="http://schemas.openxmlformats.org/officeDocument/2006/relationships/hyperlink" Target="https://www.yout-ube.com/watch?v=p2eX6truzs8" TargetMode="External"/><Relationship Id="rId41" Type="http://schemas.openxmlformats.org/officeDocument/2006/relationships/image" Target="../media/image23.png"/><Relationship Id="rId44" Type="http://schemas.openxmlformats.org/officeDocument/2006/relationships/hyperlink" Target="https://www.yout-ube.com/watch?v=_XwL5KOeWoQ" TargetMode="External"/><Relationship Id="rId43" Type="http://schemas.openxmlformats.org/officeDocument/2006/relationships/image" Target="../media/image31.png"/><Relationship Id="rId46" Type="http://schemas.openxmlformats.org/officeDocument/2006/relationships/hyperlink" Target="https://www.yout-ube.com/watch?v=mniEaRDypQA" TargetMode="External"/><Relationship Id="rId45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hyperlink" Target="https://www.yout-ube.com/watch?v=-_6Lg4O4WFI" TargetMode="External"/><Relationship Id="rId48" Type="http://schemas.openxmlformats.org/officeDocument/2006/relationships/hyperlink" Target="https://www.yout-ube.com/watch?v=nriMRFqOao4" TargetMode="External"/><Relationship Id="rId47" Type="http://schemas.openxmlformats.org/officeDocument/2006/relationships/image" Target="../media/image33.png"/><Relationship Id="rId49" Type="http://schemas.openxmlformats.org/officeDocument/2006/relationships/image" Target="../media/image34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hyperlink" Target="https://www.yout-ube.com/watch?v=LPuy_x-Jlcs" TargetMode="External"/><Relationship Id="rId8" Type="http://schemas.openxmlformats.org/officeDocument/2006/relationships/image" Target="../media/image4.png"/><Relationship Id="rId31" Type="http://schemas.openxmlformats.org/officeDocument/2006/relationships/hyperlink" Target="https://www.yout-ube.com/watch?v=MKQ01oTNNjM" TargetMode="External"/><Relationship Id="rId30" Type="http://schemas.openxmlformats.org/officeDocument/2006/relationships/image" Target="../media/image9.png"/><Relationship Id="rId33" Type="http://schemas.openxmlformats.org/officeDocument/2006/relationships/hyperlink" Target="https://www.yout-ube.com/watch?v=wL9xKxLe-bU" TargetMode="External"/><Relationship Id="rId32" Type="http://schemas.openxmlformats.org/officeDocument/2006/relationships/image" Target="../media/image19.png"/><Relationship Id="rId35" Type="http://schemas.openxmlformats.org/officeDocument/2006/relationships/hyperlink" Target="https://www.yout-ube.com/watch?v=eq_UysaLo9k" TargetMode="External"/><Relationship Id="rId34" Type="http://schemas.openxmlformats.org/officeDocument/2006/relationships/image" Target="../media/image26.png"/><Relationship Id="rId37" Type="http://schemas.openxmlformats.org/officeDocument/2006/relationships/hyperlink" Target="https://www.yout-ube.com/watch?v=WcvCUBK9s6U" TargetMode="External"/><Relationship Id="rId36" Type="http://schemas.openxmlformats.org/officeDocument/2006/relationships/image" Target="../media/image21.png"/><Relationship Id="rId39" Type="http://schemas.openxmlformats.org/officeDocument/2006/relationships/hyperlink" Target="https://www.yout-ube.com/watch?v=76P3HU8WQh0" TargetMode="External"/><Relationship Id="rId38" Type="http://schemas.openxmlformats.org/officeDocument/2006/relationships/image" Target="../media/image12.png"/><Relationship Id="rId20" Type="http://schemas.openxmlformats.org/officeDocument/2006/relationships/image" Target="../media/image7.png"/><Relationship Id="rId22" Type="http://schemas.openxmlformats.org/officeDocument/2006/relationships/image" Target="../media/image10.png"/><Relationship Id="rId21" Type="http://schemas.openxmlformats.org/officeDocument/2006/relationships/hyperlink" Target="https://www.yout-ube.com/watch?v=KIva59P4HiY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www.yout-ube.com/watch?v=mAydwp2uQcs" TargetMode="External"/><Relationship Id="rId26" Type="http://schemas.openxmlformats.org/officeDocument/2006/relationships/image" Target="../media/image3.png"/><Relationship Id="rId25" Type="http://schemas.openxmlformats.org/officeDocument/2006/relationships/hyperlink" Target="https://www.yout-ube.com/watch?v=cUZT6hJpOXY" TargetMode="External"/><Relationship Id="rId28" Type="http://schemas.openxmlformats.org/officeDocument/2006/relationships/image" Target="../media/image17.png"/><Relationship Id="rId27" Type="http://schemas.openxmlformats.org/officeDocument/2006/relationships/hyperlink" Target="https://www.yout-ube.com/watch?v=pYNT_9gGigA" TargetMode="External"/><Relationship Id="rId29" Type="http://schemas.openxmlformats.org/officeDocument/2006/relationships/hyperlink" Target="https://www.yout-ube.com/watch?v=yzTNWAjZS6M" TargetMode="External"/><Relationship Id="rId51" Type="http://schemas.openxmlformats.org/officeDocument/2006/relationships/image" Target="../media/image24.png"/><Relationship Id="rId50" Type="http://schemas.openxmlformats.org/officeDocument/2006/relationships/hyperlink" Target="https://www.yout-ube.com/watch?v=EWkVRHmONPw" TargetMode="External"/><Relationship Id="rId53" Type="http://schemas.openxmlformats.org/officeDocument/2006/relationships/image" Target="../media/image29.png"/><Relationship Id="rId52" Type="http://schemas.openxmlformats.org/officeDocument/2006/relationships/image" Target="../media/image25.png"/><Relationship Id="rId11" Type="http://schemas.openxmlformats.org/officeDocument/2006/relationships/hyperlink" Target="https://www.yout-ube.com/watch?v=1bvvkwAcjSQ" TargetMode="External"/><Relationship Id="rId55" Type="http://schemas.openxmlformats.org/officeDocument/2006/relationships/image" Target="../media/image32.png"/><Relationship Id="rId10" Type="http://schemas.openxmlformats.org/officeDocument/2006/relationships/image" Target="../media/image2.png"/><Relationship Id="rId54" Type="http://schemas.openxmlformats.org/officeDocument/2006/relationships/image" Target="../media/image20.png"/><Relationship Id="rId13" Type="http://schemas.openxmlformats.org/officeDocument/2006/relationships/hyperlink" Target="https://www.yout-ube.com/watch?v=ANuBMf2jDC0" TargetMode="External"/><Relationship Id="rId57" Type="http://schemas.openxmlformats.org/officeDocument/2006/relationships/image" Target="../media/image22.png"/><Relationship Id="rId12" Type="http://schemas.openxmlformats.org/officeDocument/2006/relationships/image" Target="../media/image5.png"/><Relationship Id="rId56" Type="http://schemas.openxmlformats.org/officeDocument/2006/relationships/image" Target="../media/image30.png"/><Relationship Id="rId15" Type="http://schemas.openxmlformats.org/officeDocument/2006/relationships/hyperlink" Target="https://www.yout-ube.com/watch?v=fZqDb3Hpw5k" TargetMode="External"/><Relationship Id="rId14" Type="http://schemas.openxmlformats.org/officeDocument/2006/relationships/image" Target="../media/image15.png"/><Relationship Id="rId58" Type="http://schemas.openxmlformats.org/officeDocument/2006/relationships/image" Target="../media/image28.png"/><Relationship Id="rId17" Type="http://schemas.openxmlformats.org/officeDocument/2006/relationships/hyperlink" Target="https://www.yout-ube.com/watch?v=TmaT6rlEgIk" TargetMode="External"/><Relationship Id="rId16" Type="http://schemas.openxmlformats.org/officeDocument/2006/relationships/image" Target="../media/image8.png"/><Relationship Id="rId19" Type="http://schemas.openxmlformats.org/officeDocument/2006/relationships/hyperlink" Target="https://www.yout-ube.com/watch?v=fSMjP2DMnFU" TargetMode="External"/><Relationship Id="rId1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488" l="0" r="0" t="7412"/>
          <a:stretch/>
        </p:blipFill>
        <p:spPr>
          <a:xfrm>
            <a:off x="0" y="-77150"/>
            <a:ext cx="9144001" cy="52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50" y="2683325"/>
            <a:ext cx="3928226" cy="246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4050" y="3044200"/>
            <a:ext cx="1770701" cy="177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9466" y="497325"/>
            <a:ext cx="3370585" cy="246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1213175" y="491125"/>
            <a:ext cx="1293075" cy="74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34322" l="0" r="63866" t="29961"/>
          <a:stretch/>
        </p:blipFill>
        <p:spPr>
          <a:xfrm>
            <a:off x="5792050" y="346525"/>
            <a:ext cx="1206925" cy="8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34322" l="0" r="63866" t="29961"/>
          <a:stretch/>
        </p:blipFill>
        <p:spPr>
          <a:xfrm>
            <a:off x="5792050" y="1118050"/>
            <a:ext cx="1206925" cy="8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7042475" y="729625"/>
            <a:ext cx="1293075" cy="74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34323" l="0" r="63866" t="32638"/>
          <a:stretch/>
        </p:blipFill>
        <p:spPr>
          <a:xfrm>
            <a:off x="5750325" y="2029950"/>
            <a:ext cx="1206925" cy="8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20425" y="2166250"/>
            <a:ext cx="459150" cy="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12365" r="0" t="0"/>
          <a:stretch/>
        </p:blipFill>
        <p:spPr>
          <a:xfrm>
            <a:off x="5203500" y="2263075"/>
            <a:ext cx="428650" cy="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86575" y="2263075"/>
            <a:ext cx="428650" cy="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34825" y="591962"/>
            <a:ext cx="428650" cy="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392325" y="2263075"/>
            <a:ext cx="459150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973977" y="1457250"/>
            <a:ext cx="369175" cy="48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284394" y="591337"/>
            <a:ext cx="428650" cy="54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645600" y="1415625"/>
            <a:ext cx="428650" cy="5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12150" y="653425"/>
            <a:ext cx="857300" cy="11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00550" y="1311500"/>
            <a:ext cx="428650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600601" y="591973"/>
            <a:ext cx="459149" cy="5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006775" y="591975"/>
            <a:ext cx="369175" cy="5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845238" y="520200"/>
            <a:ext cx="539275" cy="5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0" l="22655" r="21952" t="0"/>
          <a:stretch/>
        </p:blipFill>
        <p:spPr>
          <a:xfrm>
            <a:off x="1296875" y="605975"/>
            <a:ext cx="428650" cy="5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151648" y="818250"/>
            <a:ext cx="369175" cy="5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775350" y="848413"/>
            <a:ext cx="428650" cy="504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645588" y="2263714"/>
            <a:ext cx="369175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41">
            <a:alphaModFix/>
          </a:blip>
          <a:srcRect b="0" l="0" r="0" t="13978"/>
          <a:stretch/>
        </p:blipFill>
        <p:spPr>
          <a:xfrm>
            <a:off x="2387325" y="2520325"/>
            <a:ext cx="1899425" cy="16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348875" y="2158951"/>
            <a:ext cx="459150" cy="49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3887326" y="2263075"/>
            <a:ext cx="459150" cy="48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145825" y="1445200"/>
            <a:ext cx="459150" cy="50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364123" y="1318324"/>
            <a:ext cx="428650" cy="478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21760" l="14803" r="51945" t="19425"/>
          <a:stretch/>
        </p:blipFill>
        <p:spPr>
          <a:xfrm>
            <a:off x="6327978" y="533724"/>
            <a:ext cx="500948" cy="50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57798" y="1276505"/>
            <a:ext cx="1899425" cy="362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3">
            <a:alphaModFix/>
          </a:blip>
          <a:srcRect b="28141" l="0" r="0" t="24329"/>
          <a:stretch/>
        </p:blipFill>
        <p:spPr>
          <a:xfrm>
            <a:off x="2383125" y="3787875"/>
            <a:ext cx="3550869" cy="11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362038" y="3260500"/>
            <a:ext cx="660750" cy="6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360854" y="3450221"/>
            <a:ext cx="1364675" cy="136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6">
            <a:alphaModFix/>
          </a:blip>
          <a:srcRect b="13122" l="18224" r="18471" t="13445"/>
          <a:stretch/>
        </p:blipFill>
        <p:spPr>
          <a:xfrm>
            <a:off x="7659300" y="2520325"/>
            <a:ext cx="660739" cy="1021975"/>
          </a:xfrm>
          <a:prstGeom prst="rect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879525" y="3691800"/>
            <a:ext cx="857300" cy="11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8">
            <a:alphaModFix/>
          </a:blip>
          <a:srcRect b="0" l="38461" r="38780" t="24397"/>
          <a:stretch/>
        </p:blipFill>
        <p:spPr>
          <a:xfrm>
            <a:off x="7009300" y="1694850"/>
            <a:ext cx="942975" cy="31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58">
            <a:alphaModFix/>
          </a:blip>
          <a:srcRect b="75948" l="35275" r="35595" t="6146"/>
          <a:stretch/>
        </p:blipFill>
        <p:spPr>
          <a:xfrm>
            <a:off x="6953525" y="1583125"/>
            <a:ext cx="1074950" cy="7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