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42" Type="http://schemas.openxmlformats.org/officeDocument/2006/relationships/image" Target="../media/image17.png"/><Relationship Id="rId41" Type="http://schemas.openxmlformats.org/officeDocument/2006/relationships/hyperlink" Target="https://www.yout-ube.com/watch?v=w_ugERVqxck" TargetMode="External"/><Relationship Id="rId44" Type="http://schemas.openxmlformats.org/officeDocument/2006/relationships/image" Target="../media/image19.png"/><Relationship Id="rId43" Type="http://schemas.openxmlformats.org/officeDocument/2006/relationships/hyperlink" Target="https://www.yout-ube.com/watch?v=p5Dsarw3ivw" TargetMode="External"/><Relationship Id="rId46" Type="http://schemas.openxmlformats.org/officeDocument/2006/relationships/image" Target="../media/image33.png"/><Relationship Id="rId45" Type="http://schemas.openxmlformats.org/officeDocument/2006/relationships/hyperlink" Target="https://www.yout-ube.com/watch?v=8LJGDy8Plz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48" Type="http://schemas.openxmlformats.org/officeDocument/2006/relationships/image" Target="../media/image23.png"/><Relationship Id="rId47" Type="http://schemas.openxmlformats.org/officeDocument/2006/relationships/hyperlink" Target="https://www.yout-ube.com/watch?v=E5iL7H-S99s" TargetMode="External"/><Relationship Id="rId49" Type="http://schemas.openxmlformats.org/officeDocument/2006/relationships/hyperlink" Target="https://www.yout-ube.com/watch?v=1BFa2ELyMfo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5.png"/><Relationship Id="rId8" Type="http://schemas.openxmlformats.org/officeDocument/2006/relationships/image" Target="../media/image12.png"/><Relationship Id="rId31" Type="http://schemas.openxmlformats.org/officeDocument/2006/relationships/hyperlink" Target="https://www.yout-ube.com/watch?v=E3zWCHmhCZw" TargetMode="External"/><Relationship Id="rId30" Type="http://schemas.openxmlformats.org/officeDocument/2006/relationships/image" Target="../media/image26.png"/><Relationship Id="rId33" Type="http://schemas.openxmlformats.org/officeDocument/2006/relationships/hyperlink" Target="https://www.yout-ube.com/watch?v=E1Isc_ieJyo" TargetMode="External"/><Relationship Id="rId32" Type="http://schemas.openxmlformats.org/officeDocument/2006/relationships/image" Target="../media/image30.png"/><Relationship Id="rId35" Type="http://schemas.openxmlformats.org/officeDocument/2006/relationships/hyperlink" Target="https://www.yout-ube.com/watch?v=2YAIiNNBf6g" TargetMode="External"/><Relationship Id="rId34" Type="http://schemas.openxmlformats.org/officeDocument/2006/relationships/image" Target="../media/image29.png"/><Relationship Id="rId37" Type="http://schemas.openxmlformats.org/officeDocument/2006/relationships/hyperlink" Target="https://www.yout-ube.com/watch?v=pNI5hOPRoUo" TargetMode="External"/><Relationship Id="rId36" Type="http://schemas.openxmlformats.org/officeDocument/2006/relationships/image" Target="../media/image22.png"/><Relationship Id="rId39" Type="http://schemas.openxmlformats.org/officeDocument/2006/relationships/hyperlink" Target="https://www.yout-ube.com/watch?v=CxdxMw1OvTw" TargetMode="External"/><Relationship Id="rId38" Type="http://schemas.openxmlformats.org/officeDocument/2006/relationships/image" Target="../media/image21.png"/><Relationship Id="rId20" Type="http://schemas.openxmlformats.org/officeDocument/2006/relationships/image" Target="../media/image9.png"/><Relationship Id="rId22" Type="http://schemas.openxmlformats.org/officeDocument/2006/relationships/image" Target="../media/image4.png"/><Relationship Id="rId21" Type="http://schemas.openxmlformats.org/officeDocument/2006/relationships/hyperlink" Target="https://www.yout-ube.com/watch?v=eCgwAJ6SO1M" TargetMode="External"/><Relationship Id="rId24" Type="http://schemas.openxmlformats.org/officeDocument/2006/relationships/image" Target="../media/image3.png"/><Relationship Id="rId23" Type="http://schemas.openxmlformats.org/officeDocument/2006/relationships/hyperlink" Target="https://www.yout-ube.com/watch?v=hr4Ufy16HLw" TargetMode="External"/><Relationship Id="rId26" Type="http://schemas.openxmlformats.org/officeDocument/2006/relationships/hyperlink" Target="https://www.yout-ube.com/watch?v=O58brpCvmRs" TargetMode="External"/><Relationship Id="rId25" Type="http://schemas.openxmlformats.org/officeDocument/2006/relationships/image" Target="../media/image14.png"/><Relationship Id="rId28" Type="http://schemas.openxmlformats.org/officeDocument/2006/relationships/hyperlink" Target="https://www.yout-ube.com/watch?v=u7WOdUxkrCs" TargetMode="External"/><Relationship Id="rId27" Type="http://schemas.openxmlformats.org/officeDocument/2006/relationships/image" Target="../media/image6.png"/><Relationship Id="rId29" Type="http://schemas.openxmlformats.org/officeDocument/2006/relationships/image" Target="../media/image13.png"/><Relationship Id="rId51" Type="http://schemas.openxmlformats.org/officeDocument/2006/relationships/hyperlink" Target="https://www.yout-ube.com/watch?v=gQa9TeWhfak" TargetMode="External"/><Relationship Id="rId50" Type="http://schemas.openxmlformats.org/officeDocument/2006/relationships/image" Target="../media/image25.png"/><Relationship Id="rId53" Type="http://schemas.openxmlformats.org/officeDocument/2006/relationships/image" Target="../media/image24.png"/><Relationship Id="rId52" Type="http://schemas.openxmlformats.org/officeDocument/2006/relationships/image" Target="../media/image28.png"/><Relationship Id="rId11" Type="http://schemas.openxmlformats.org/officeDocument/2006/relationships/image" Target="../media/image15.png"/><Relationship Id="rId55" Type="http://schemas.openxmlformats.org/officeDocument/2006/relationships/image" Target="../media/image34.png"/><Relationship Id="rId10" Type="http://schemas.openxmlformats.org/officeDocument/2006/relationships/hyperlink" Target="https://www.yout-ube.com/watch?v=dKFiSCQK5uY" TargetMode="External"/><Relationship Id="rId54" Type="http://schemas.openxmlformats.org/officeDocument/2006/relationships/image" Target="../media/image27.png"/><Relationship Id="rId13" Type="http://schemas.openxmlformats.org/officeDocument/2006/relationships/image" Target="../media/image20.png"/><Relationship Id="rId57" Type="http://schemas.openxmlformats.org/officeDocument/2006/relationships/image" Target="../media/image32.png"/><Relationship Id="rId12" Type="http://schemas.openxmlformats.org/officeDocument/2006/relationships/hyperlink" Target="https://www.yout-ube.com/watch?v=oM3DesXftrQ" TargetMode="External"/><Relationship Id="rId56" Type="http://schemas.openxmlformats.org/officeDocument/2006/relationships/image" Target="../media/image31.png"/><Relationship Id="rId15" Type="http://schemas.openxmlformats.org/officeDocument/2006/relationships/image" Target="../media/image7.png"/><Relationship Id="rId14" Type="http://schemas.openxmlformats.org/officeDocument/2006/relationships/hyperlink" Target="https://www.yout-ube.com/watch?v=Mp4GZ1I0pfY" TargetMode="External"/><Relationship Id="rId17" Type="http://schemas.openxmlformats.org/officeDocument/2006/relationships/image" Target="../media/image16.png"/><Relationship Id="rId16" Type="http://schemas.openxmlformats.org/officeDocument/2006/relationships/hyperlink" Target="https://www.yout-ube.com/watch?v=8kL3vkQ8cj8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www.yout-ube.com/watch?v=9m8JvdBZi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488" l="0" r="0" t="7412"/>
          <a:stretch/>
        </p:blipFill>
        <p:spPr>
          <a:xfrm>
            <a:off x="0" y="-77150"/>
            <a:ext cx="9144001" cy="52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50" y="2683325"/>
            <a:ext cx="3928226" cy="246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4050" y="3044200"/>
            <a:ext cx="1770701" cy="177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9466" y="497325"/>
            <a:ext cx="3370585" cy="246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0700" y="1391600"/>
            <a:ext cx="1306626" cy="317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9525" y="3691800"/>
            <a:ext cx="857300" cy="11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24119" r="24176" t="0"/>
          <a:stretch/>
        </p:blipFill>
        <p:spPr>
          <a:xfrm>
            <a:off x="7629087" y="2627900"/>
            <a:ext cx="726650" cy="702700"/>
          </a:xfrm>
          <a:prstGeom prst="rect">
            <a:avLst/>
          </a:prstGeom>
          <a:noFill/>
          <a:ln cap="flat" cmpd="sng" w="38100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19375" y="581800"/>
            <a:ext cx="391700" cy="5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10465" r="8" t="0"/>
          <a:stretch/>
        </p:blipFill>
        <p:spPr>
          <a:xfrm>
            <a:off x="3276601" y="581800"/>
            <a:ext cx="435900" cy="5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62713" y="596475"/>
            <a:ext cx="391700" cy="53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31937" y="1421650"/>
            <a:ext cx="391700" cy="53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619374" y="2198275"/>
            <a:ext cx="391675" cy="63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26235" y="1412050"/>
            <a:ext cx="425065" cy="5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065488" y="1406475"/>
            <a:ext cx="543091" cy="5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331700" y="2242300"/>
            <a:ext cx="501400" cy="5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25">
            <a:alphaModFix/>
          </a:blip>
          <a:srcRect b="0" l="0" r="0" t="13978"/>
          <a:stretch/>
        </p:blipFill>
        <p:spPr>
          <a:xfrm>
            <a:off x="2387325" y="2520325"/>
            <a:ext cx="1899425" cy="16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833100" y="2254875"/>
            <a:ext cx="501400" cy="53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657013" y="653422"/>
            <a:ext cx="908625" cy="1180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1213175" y="491125"/>
            <a:ext cx="1293075" cy="74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6">
            <a:alphaModFix/>
          </a:blip>
          <a:srcRect b="34322" l="0" r="63866" t="29961"/>
          <a:stretch/>
        </p:blipFill>
        <p:spPr>
          <a:xfrm>
            <a:off x="5792050" y="346525"/>
            <a:ext cx="1206925" cy="8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6">
            <a:alphaModFix/>
          </a:blip>
          <a:srcRect b="34322" l="0" r="63866" t="29961"/>
          <a:stretch/>
        </p:blipFill>
        <p:spPr>
          <a:xfrm>
            <a:off x="5792050" y="1118050"/>
            <a:ext cx="1206925" cy="8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276050" y="566475"/>
            <a:ext cx="435900" cy="5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947700" y="607825"/>
            <a:ext cx="391700" cy="50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868251" y="503376"/>
            <a:ext cx="435900" cy="564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385350" y="524725"/>
            <a:ext cx="435900" cy="5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899026" y="1334400"/>
            <a:ext cx="435900" cy="47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407451" y="1297325"/>
            <a:ext cx="391700" cy="53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7042475" y="653425"/>
            <a:ext cx="1293075" cy="74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113075" y="754738"/>
            <a:ext cx="391675" cy="53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796575" y="751125"/>
            <a:ext cx="391675" cy="5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6">
            <a:alphaModFix/>
          </a:blip>
          <a:srcRect b="34323" l="0" r="63866" t="32638"/>
          <a:stretch/>
        </p:blipFill>
        <p:spPr>
          <a:xfrm>
            <a:off x="5750325" y="2029950"/>
            <a:ext cx="1206925" cy="8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816350" y="2142650"/>
            <a:ext cx="501400" cy="5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304150" y="2135500"/>
            <a:ext cx="501399" cy="5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606775" y="2254035"/>
            <a:ext cx="435900" cy="523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9979" l="0" r="0" t="9349"/>
          <a:stretch/>
        </p:blipFill>
        <p:spPr>
          <a:xfrm>
            <a:off x="5233674" y="2228146"/>
            <a:ext cx="391674" cy="574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3">
            <a:alphaModFix/>
          </a:blip>
          <a:srcRect b="16772" l="14663" r="14564" t="19984"/>
          <a:stretch/>
        </p:blipFill>
        <p:spPr>
          <a:xfrm>
            <a:off x="4657025" y="2875975"/>
            <a:ext cx="1077025" cy="962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4">
            <a:alphaModFix/>
          </a:blip>
          <a:srcRect b="7023" l="5004" r="12676" t="6583"/>
          <a:stretch/>
        </p:blipFill>
        <p:spPr>
          <a:xfrm>
            <a:off x="4155750" y="3382240"/>
            <a:ext cx="425075" cy="515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5">
            <a:alphaModFix/>
          </a:blip>
          <a:srcRect b="0" l="26110" r="24249" t="0"/>
          <a:stretch/>
        </p:blipFill>
        <p:spPr>
          <a:xfrm flipH="1">
            <a:off x="6947875" y="1608775"/>
            <a:ext cx="1077025" cy="30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5">
            <a:alphaModFix/>
          </a:blip>
          <a:srcRect b="73540" l="26110" r="24249" t="0"/>
          <a:stretch/>
        </p:blipFill>
        <p:spPr>
          <a:xfrm flipH="1">
            <a:off x="6882925" y="1578675"/>
            <a:ext cx="1206925" cy="9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55">
            <a:alphaModFix/>
          </a:blip>
          <a:srcRect b="0" l="26110" r="24249" t="89131"/>
          <a:stretch/>
        </p:blipFill>
        <p:spPr>
          <a:xfrm flipH="1">
            <a:off x="6836626" y="4332270"/>
            <a:ext cx="1293074" cy="35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94998" y="3966227"/>
            <a:ext cx="726650" cy="7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1635746" y="4053575"/>
            <a:ext cx="726650" cy="704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