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129bf56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129bf56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Rnoub" TargetMode="External"/><Relationship Id="rId22" Type="http://schemas.openxmlformats.org/officeDocument/2006/relationships/hyperlink" Target="https://video.link/w/hooub" TargetMode="External"/><Relationship Id="rId21" Type="http://schemas.openxmlformats.org/officeDocument/2006/relationships/image" Target="../media/image13.png"/><Relationship Id="rId24" Type="http://schemas.openxmlformats.org/officeDocument/2006/relationships/hyperlink" Target="https://video.link/w/wooub" TargetMode="External"/><Relationship Id="rId2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26" Type="http://schemas.openxmlformats.org/officeDocument/2006/relationships/hyperlink" Target="https://video.link/w/Rooub" TargetMode="External"/><Relationship Id="rId25" Type="http://schemas.openxmlformats.org/officeDocument/2006/relationships/image" Target="../media/image19.png"/><Relationship Id="rId28" Type="http://schemas.openxmlformats.org/officeDocument/2006/relationships/hyperlink" Target="https://video.link/w/spoub" TargetMode="External"/><Relationship Id="rId27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1.png"/><Relationship Id="rId29" Type="http://schemas.openxmlformats.org/officeDocument/2006/relationships/image" Target="../media/image21.png"/><Relationship Id="rId7" Type="http://schemas.openxmlformats.org/officeDocument/2006/relationships/image" Target="../media/image4.png"/><Relationship Id="rId8" Type="http://schemas.openxmlformats.org/officeDocument/2006/relationships/hyperlink" Target="https://video.link/w/knoub" TargetMode="External"/><Relationship Id="rId31" Type="http://schemas.openxmlformats.org/officeDocument/2006/relationships/image" Target="../media/image16.png"/><Relationship Id="rId30" Type="http://schemas.openxmlformats.org/officeDocument/2006/relationships/hyperlink" Target="https://video.link/w/1poub" TargetMode="External"/><Relationship Id="rId11" Type="http://schemas.openxmlformats.org/officeDocument/2006/relationships/image" Target="../media/image12.png"/><Relationship Id="rId33" Type="http://schemas.openxmlformats.org/officeDocument/2006/relationships/image" Target="../media/image9.png"/><Relationship Id="rId10" Type="http://schemas.openxmlformats.org/officeDocument/2006/relationships/hyperlink" Target="https://video.link/w/dnoub" TargetMode="External"/><Relationship Id="rId32" Type="http://schemas.openxmlformats.org/officeDocument/2006/relationships/image" Target="../media/image10.png"/><Relationship Id="rId13" Type="http://schemas.openxmlformats.org/officeDocument/2006/relationships/image" Target="../media/image15.png"/><Relationship Id="rId35" Type="http://schemas.openxmlformats.org/officeDocument/2006/relationships/image" Target="../media/image3.png"/><Relationship Id="rId12" Type="http://schemas.openxmlformats.org/officeDocument/2006/relationships/hyperlink" Target="https://video.link/w/Dnoub" TargetMode="External"/><Relationship Id="rId34" Type="http://schemas.openxmlformats.org/officeDocument/2006/relationships/image" Target="../media/image8.png"/><Relationship Id="rId15" Type="http://schemas.openxmlformats.org/officeDocument/2006/relationships/image" Target="../media/image11.png"/><Relationship Id="rId37" Type="http://schemas.openxmlformats.org/officeDocument/2006/relationships/image" Target="../media/image14.png"/><Relationship Id="rId14" Type="http://schemas.openxmlformats.org/officeDocument/2006/relationships/hyperlink" Target="https://video.link/w/vnoub" TargetMode="External"/><Relationship Id="rId36" Type="http://schemas.openxmlformats.org/officeDocument/2006/relationships/image" Target="../media/image22.png"/><Relationship Id="rId17" Type="http://schemas.openxmlformats.org/officeDocument/2006/relationships/image" Target="../media/image5.png"/><Relationship Id="rId16" Type="http://schemas.openxmlformats.org/officeDocument/2006/relationships/hyperlink" Target="https://video.link/w/aooub" TargetMode="External"/><Relationship Id="rId38" Type="http://schemas.openxmlformats.org/officeDocument/2006/relationships/image" Target="../media/image18.png"/><Relationship Id="rId19" Type="http://schemas.openxmlformats.org/officeDocument/2006/relationships/image" Target="../media/image20.png"/><Relationship Id="rId18" Type="http://schemas.openxmlformats.org/officeDocument/2006/relationships/hyperlink" Target="https://video.link/w/8no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0025" y="1141475"/>
            <a:ext cx="1982400" cy="147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2075" y="954900"/>
            <a:ext cx="2663250" cy="185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0" l="28158" r="27280" t="0"/>
          <a:stretch/>
        </p:blipFill>
        <p:spPr>
          <a:xfrm>
            <a:off x="4950375" y="1411175"/>
            <a:ext cx="1184125" cy="325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23149" r="23864" t="0"/>
          <a:stretch/>
        </p:blipFill>
        <p:spPr>
          <a:xfrm flipH="1">
            <a:off x="5758400" y="-147050"/>
            <a:ext cx="3510975" cy="543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2458" y="846079"/>
            <a:ext cx="550800" cy="65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3846" t="0"/>
          <a:stretch/>
        </p:blipFill>
        <p:spPr>
          <a:xfrm>
            <a:off x="6518050" y="954900"/>
            <a:ext cx="483900" cy="5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93750" y="1601297"/>
            <a:ext cx="619739" cy="72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317525" y="1623788"/>
            <a:ext cx="592525" cy="73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992375" y="3360600"/>
            <a:ext cx="592525" cy="7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69400" y="1621082"/>
            <a:ext cx="592525" cy="715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893750" y="848645"/>
            <a:ext cx="550800" cy="64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217625" y="3289725"/>
            <a:ext cx="592525" cy="7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112101" y="2452409"/>
            <a:ext cx="592525" cy="721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365700" y="2428247"/>
            <a:ext cx="592525" cy="71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484600" y="3220425"/>
            <a:ext cx="550799" cy="71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970826" y="2480945"/>
            <a:ext cx="592525" cy="724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32">
            <a:alphaModFix/>
          </a:blip>
          <a:srcRect b="7963" l="0" r="0" t="11267"/>
          <a:stretch/>
        </p:blipFill>
        <p:spPr>
          <a:xfrm>
            <a:off x="1672975" y="4565950"/>
            <a:ext cx="6558100" cy="7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3">
            <a:alphaModFix/>
          </a:blip>
          <a:srcRect b="0" l="19231" r="19052" t="0"/>
          <a:stretch/>
        </p:blipFill>
        <p:spPr>
          <a:xfrm>
            <a:off x="975850" y="3246775"/>
            <a:ext cx="1546900" cy="191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644825" y="4079350"/>
            <a:ext cx="873229" cy="97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5">
            <a:alphaModFix/>
          </a:blip>
          <a:srcRect b="15953" l="0" r="0" t="23524"/>
          <a:stretch/>
        </p:blipFill>
        <p:spPr>
          <a:xfrm>
            <a:off x="2043792" y="2712963"/>
            <a:ext cx="4016158" cy="243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157225" y="2337050"/>
            <a:ext cx="1184125" cy="11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37">
            <a:alphaModFix/>
          </a:blip>
          <a:srcRect b="5003" l="0" r="0" t="32992"/>
          <a:stretch/>
        </p:blipFill>
        <p:spPr>
          <a:xfrm>
            <a:off x="1584063" y="1"/>
            <a:ext cx="1840950" cy="114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38">
            <a:alphaModFix/>
          </a:blip>
          <a:srcRect b="0" l="52173" r="0" t="0"/>
          <a:stretch/>
        </p:blipFill>
        <p:spPr>
          <a:xfrm>
            <a:off x="0" y="2480950"/>
            <a:ext cx="2264949" cy="266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