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5c182252343ab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5c182252343ab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9.jpg"/><Relationship Id="rId22" Type="http://schemas.openxmlformats.org/officeDocument/2006/relationships/image" Target="../media/image5.jpg"/><Relationship Id="rId21" Type="http://schemas.openxmlformats.org/officeDocument/2006/relationships/hyperlink" Target="https://youtu.be/x807Dgz6WxM" TargetMode="External"/><Relationship Id="rId24" Type="http://schemas.openxmlformats.org/officeDocument/2006/relationships/image" Target="../media/image22.jpg"/><Relationship Id="rId23" Type="http://schemas.openxmlformats.org/officeDocument/2006/relationships/hyperlink" Target="https://youtu.be/i6r7Shv26kY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1.jpg"/><Relationship Id="rId9" Type="http://schemas.openxmlformats.org/officeDocument/2006/relationships/hyperlink" Target="https://youtu.be/IBlQw4gAFYo" TargetMode="External"/><Relationship Id="rId26" Type="http://schemas.openxmlformats.org/officeDocument/2006/relationships/image" Target="../media/image11.jpg"/><Relationship Id="rId25" Type="http://schemas.openxmlformats.org/officeDocument/2006/relationships/hyperlink" Target="https://youtu.be/yS14-5b9Gek" TargetMode="External"/><Relationship Id="rId28" Type="http://schemas.openxmlformats.org/officeDocument/2006/relationships/image" Target="../media/image12.jpg"/><Relationship Id="rId27" Type="http://schemas.openxmlformats.org/officeDocument/2006/relationships/hyperlink" Target="https://youtu.be/ir7E9IJwPAU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6.jpg"/><Relationship Id="rId29" Type="http://schemas.openxmlformats.org/officeDocument/2006/relationships/hyperlink" Target="https://youtu.be/R56BNafXl1Q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8.png"/><Relationship Id="rId31" Type="http://schemas.openxmlformats.org/officeDocument/2006/relationships/hyperlink" Target="https://youtu.be/SEuyPEgUNdk" TargetMode="External"/><Relationship Id="rId30" Type="http://schemas.openxmlformats.org/officeDocument/2006/relationships/image" Target="../media/image18.jpg"/><Relationship Id="rId11" Type="http://schemas.openxmlformats.org/officeDocument/2006/relationships/hyperlink" Target="https://youtu.be/aQFXc3SSMI4" TargetMode="External"/><Relationship Id="rId33" Type="http://schemas.openxmlformats.org/officeDocument/2006/relationships/hyperlink" Target="https://youtu.be/rXPYwbAr4k0" TargetMode="External"/><Relationship Id="rId10" Type="http://schemas.openxmlformats.org/officeDocument/2006/relationships/image" Target="../media/image10.jpg"/><Relationship Id="rId32" Type="http://schemas.openxmlformats.org/officeDocument/2006/relationships/image" Target="../media/image13.jpg"/><Relationship Id="rId13" Type="http://schemas.openxmlformats.org/officeDocument/2006/relationships/hyperlink" Target="https://youtu.be/YvAK2hxNFrY" TargetMode="External"/><Relationship Id="rId35" Type="http://schemas.openxmlformats.org/officeDocument/2006/relationships/hyperlink" Target="https://youtu.be/9uASmtf7gT4" TargetMode="External"/><Relationship Id="rId12" Type="http://schemas.openxmlformats.org/officeDocument/2006/relationships/image" Target="../media/image1.jpg"/><Relationship Id="rId34" Type="http://schemas.openxmlformats.org/officeDocument/2006/relationships/image" Target="../media/image15.jpg"/><Relationship Id="rId15" Type="http://schemas.openxmlformats.org/officeDocument/2006/relationships/hyperlink" Target="https://youtu.be/8LJ7yyHVAzE" TargetMode="External"/><Relationship Id="rId37" Type="http://schemas.openxmlformats.org/officeDocument/2006/relationships/hyperlink" Target="https://youtu.be/gMryWr86FI0" TargetMode="External"/><Relationship Id="rId14" Type="http://schemas.openxmlformats.org/officeDocument/2006/relationships/image" Target="../media/image17.jpg"/><Relationship Id="rId36" Type="http://schemas.openxmlformats.org/officeDocument/2006/relationships/image" Target="../media/image16.jpg"/><Relationship Id="rId17" Type="http://schemas.openxmlformats.org/officeDocument/2006/relationships/hyperlink" Target="https://youtu.be/ISiGBVmp6MY" TargetMode="External"/><Relationship Id="rId39" Type="http://schemas.openxmlformats.org/officeDocument/2006/relationships/image" Target="../media/image20.png"/><Relationship Id="rId16" Type="http://schemas.openxmlformats.org/officeDocument/2006/relationships/image" Target="../media/image3.jpg"/><Relationship Id="rId38" Type="http://schemas.openxmlformats.org/officeDocument/2006/relationships/image" Target="../media/image19.jpg"/><Relationship Id="rId19" Type="http://schemas.openxmlformats.org/officeDocument/2006/relationships/hyperlink" Target="https://youtu.be/aXZcYPJYxMk" TargetMode="Externa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5" y="0"/>
            <a:ext cx="9417775" cy="5143500"/>
            <a:chOff x="-273775" y="0"/>
            <a:chExt cx="9417775" cy="5143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273775" y="0"/>
              <a:ext cx="9417775" cy="5143500"/>
              <a:chOff x="-273775" y="0"/>
              <a:chExt cx="9417775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grpSp>
              <p:nvGrpSpPr>
                <p:cNvPr id="57" name="Google Shape;57;p13"/>
                <p:cNvGrpSpPr/>
                <p:nvPr/>
              </p:nvGrpSpPr>
              <p:grpSpPr>
                <a:xfrm>
                  <a:off x="0" y="0"/>
                  <a:ext cx="9144000" cy="5143500"/>
                  <a:chOff x="0" y="0"/>
                  <a:chExt cx="9144000" cy="5143500"/>
                </a:xfrm>
              </p:grpSpPr>
              <p:sp>
                <p:nvSpPr>
                  <p:cNvPr id="58" name="Google Shape;58;p13"/>
                  <p:cNvSpPr/>
                  <p:nvPr/>
                </p:nvSpPr>
                <p:spPr>
                  <a:xfrm>
                    <a:off x="0" y="0"/>
                    <a:ext cx="9144000" cy="3878400"/>
                  </a:xfrm>
                  <a:prstGeom prst="rect">
                    <a:avLst/>
                  </a:prstGeom>
                  <a:gradFill>
                    <a:gsLst>
                      <a:gs pos="0">
                        <a:srgbClr val="FDECDB"/>
                      </a:gs>
                      <a:gs pos="100000">
                        <a:srgbClr val="F0A963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pic>
                <p:nvPicPr>
                  <p:cNvPr id="59" name="Google Shape;59;p13"/>
                  <p:cNvPicPr preferRelativeResize="0"/>
                  <p:nvPr/>
                </p:nvPicPr>
                <p:blipFill>
                  <a:blip r:embed="rId3">
                    <a:alphaModFix/>
                  </a:blip>
                  <a:stretch>
                    <a:fillRect/>
                  </a:stretch>
                </p:blipFill>
                <p:spPr>
                  <a:xfrm>
                    <a:off x="0" y="3878400"/>
                    <a:ext cx="9144000" cy="1265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60" name="Google Shape;60;p13"/>
                  <p:cNvSpPr txBox="1"/>
                  <p:nvPr/>
                </p:nvSpPr>
                <p:spPr>
                  <a:xfrm>
                    <a:off x="0" y="0"/>
                    <a:ext cx="2876400" cy="3000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100">
                        <a:solidFill>
                          <a:srgbClr val="000000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rPr>
                      <a:t>❄️WinterStorm❄️</a:t>
                    </a:r>
                    <a:endParaRPr/>
                  </a:p>
                </p:txBody>
              </p:sp>
            </p:grpSp>
            <p:pic>
              <p:nvPicPr>
                <p:cNvPr id="61" name="Google Shape;6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8172" l="0" r="0" t="0"/>
                <a:stretch/>
              </p:blipFill>
              <p:spPr>
                <a:xfrm>
                  <a:off x="301325" y="483325"/>
                  <a:ext cx="2463424" cy="251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2" name="Google Shape;62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-273775" y="385574"/>
                <a:ext cx="3469982" cy="2668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3" name="Google Shape;63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96200" y="861225"/>
              <a:ext cx="5439350" cy="3421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4274" y="1083713"/>
            <a:ext cx="1040750" cy="10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4571998" y="153175"/>
            <a:ext cx="2980800" cy="7524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66675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Fall Library </a:t>
            </a:r>
            <a:endParaRPr b="1" sz="2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8">
            <a:alphaModFix/>
          </a:blip>
          <a:srcRect b="10913" l="0" r="0" t="0"/>
          <a:stretch/>
        </p:blipFill>
        <p:spPr>
          <a:xfrm>
            <a:off x="3654949" y="153175"/>
            <a:ext cx="917051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8">
            <a:alphaModFix/>
          </a:blip>
          <a:srcRect b="10913" l="0" r="0" t="0"/>
          <a:stretch/>
        </p:blipFill>
        <p:spPr>
          <a:xfrm>
            <a:off x="7552800" y="217751"/>
            <a:ext cx="1040750" cy="7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24858" y="3223300"/>
            <a:ext cx="929292" cy="9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8">
            <a:alphaModFix/>
          </a:blip>
          <a:srcRect b="10913" l="0" r="0" t="0"/>
          <a:stretch/>
        </p:blipFill>
        <p:spPr>
          <a:xfrm>
            <a:off x="8103250" y="3746576"/>
            <a:ext cx="1040750" cy="112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8">
            <a:alphaModFix/>
          </a:blip>
          <a:srcRect b="10913" l="0" r="0" t="0"/>
          <a:stretch/>
        </p:blipFill>
        <p:spPr>
          <a:xfrm>
            <a:off x="7748527" y="4149876"/>
            <a:ext cx="1040750" cy="7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04647" y="3332900"/>
            <a:ext cx="77892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432824" y="3332900"/>
            <a:ext cx="98802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461950" y="3247713"/>
            <a:ext cx="778926" cy="90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358113" y="2180600"/>
            <a:ext cx="917050" cy="91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308250" y="3179950"/>
            <a:ext cx="1040751" cy="9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308245" y="2241551"/>
            <a:ext cx="845950" cy="849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484913" y="1121538"/>
            <a:ext cx="732999" cy="9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264575" y="1181187"/>
            <a:ext cx="1128100" cy="84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936722" y="2168320"/>
            <a:ext cx="732975" cy="941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462375" y="1099979"/>
            <a:ext cx="845950" cy="930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225451" y="1167013"/>
            <a:ext cx="1128100" cy="87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397575" y="2280313"/>
            <a:ext cx="1040749" cy="81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742424" y="2188050"/>
            <a:ext cx="582425" cy="9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210913" y="2256625"/>
            <a:ext cx="688287" cy="85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8">
            <a:alphaModFix/>
          </a:blip>
          <a:srcRect b="5461" l="0" r="0" t="5452"/>
          <a:stretch/>
        </p:blipFill>
        <p:spPr>
          <a:xfrm>
            <a:off x="2876886" y="4117588"/>
            <a:ext cx="917051" cy="8169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99250" y="77175"/>
            <a:ext cx="27777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 flipH="1">
            <a:off x="925550" y="232550"/>
            <a:ext cx="2399500" cy="49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0" y="1596863"/>
            <a:ext cx="9198900" cy="19263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Please do not edit this file </a:t>
            </a:r>
            <a:r>
              <a:rPr b="1" lang="en" sz="2600" u="sng">
                <a:latin typeface="Comic Sans MS"/>
                <a:ea typeface="Comic Sans MS"/>
                <a:cs typeface="Comic Sans MS"/>
                <a:sym typeface="Comic Sans MS"/>
              </a:rPr>
              <a:t>unless you have made a copy</a:t>
            </a: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. I have the link set to ‘force copy’ to allow others to use it.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mic Sans MS"/>
                <a:ea typeface="Comic Sans MS"/>
                <a:cs typeface="Comic Sans MS"/>
                <a:sym typeface="Comic Sans MS"/>
              </a:rPr>
              <a:t>Tap box and hit backspace/delete to remove once you’ve made your copy.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Thank you! - Winter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