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12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03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32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79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1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42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61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00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32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1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2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DA701-8C08-4DCB-9C66-31B82B7A2FFD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999B7-45CC-4A5F-A842-49225FD97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9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5" name="Picture 11" descr="C:\Users\n_case\AppData\Local\Microsoft\Windows\Temporary Internet Files\Content.IE5\ECFI6A4P\canstockphoto470563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762000" y="6096000"/>
            <a:ext cx="350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486400" y="6096000"/>
            <a:ext cx="3276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24000" y="3733800"/>
            <a:ext cx="655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14400" y="1524000"/>
            <a:ext cx="7467600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CONGRATULATIONS</a:t>
            </a:r>
          </a:p>
          <a:p>
            <a:pPr algn="ctr"/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YOU COMPLETED THE FAMILY FALL FITNESS CHALLENGE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82256" y="6096000"/>
            <a:ext cx="11531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TEACHER</a:t>
            </a:r>
            <a:endParaRPr lang="en-US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30725" y="6115110"/>
            <a:ext cx="2626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DATE</a:t>
            </a:r>
            <a:endParaRPr lang="en-US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6867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cp:lastPrinted>2016-10-26T19:10:58Z</cp:lastPrinted>
  <dcterms:created xsi:type="dcterms:W3CDTF">2016-10-26T19:05:10Z</dcterms:created>
  <dcterms:modified xsi:type="dcterms:W3CDTF">2016-10-26T19:55:58Z</dcterms:modified>
</cp:coreProperties>
</file>