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adows Into Light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adowsInto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b30cf9781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b30cf9781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5750" y="-95250"/>
            <a:ext cx="9199751" cy="53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3.gif"/><Relationship Id="rId22" Type="http://schemas.openxmlformats.org/officeDocument/2006/relationships/image" Target="../media/image12.png"/><Relationship Id="rId21" Type="http://schemas.openxmlformats.org/officeDocument/2006/relationships/hyperlink" Target="https://www.youtube.com/embed/3QzT1sq6kCY" TargetMode="External"/><Relationship Id="rId24" Type="http://schemas.openxmlformats.org/officeDocument/2006/relationships/image" Target="../media/image18.png"/><Relationship Id="rId23" Type="http://schemas.openxmlformats.org/officeDocument/2006/relationships/hyperlink" Target="https://www.youtube.com/embed/-DHqDPVezRc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hyperlink" Target="https://www.youtube.com/embed/Ow7u_d9GxSA" TargetMode="External"/><Relationship Id="rId26" Type="http://schemas.openxmlformats.org/officeDocument/2006/relationships/image" Target="../media/image15.png"/><Relationship Id="rId25" Type="http://schemas.openxmlformats.org/officeDocument/2006/relationships/hyperlink" Target="https://www.youtube.com/embed/mfVfQg1GW3U" TargetMode="External"/><Relationship Id="rId28" Type="http://schemas.openxmlformats.org/officeDocument/2006/relationships/hyperlink" Target="https://www.youtube.com/embed/TyrmcD8Yml0" TargetMode="External"/><Relationship Id="rId27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29" Type="http://schemas.openxmlformats.org/officeDocument/2006/relationships/image" Target="../media/image19.png"/><Relationship Id="rId7" Type="http://schemas.openxmlformats.org/officeDocument/2006/relationships/image" Target="../media/image1.png"/><Relationship Id="rId8" Type="http://schemas.openxmlformats.org/officeDocument/2006/relationships/image" Target="../media/image6.png"/><Relationship Id="rId31" Type="http://schemas.openxmlformats.org/officeDocument/2006/relationships/image" Target="../media/image9.png"/><Relationship Id="rId30" Type="http://schemas.openxmlformats.org/officeDocument/2006/relationships/hyperlink" Target="https://www.youtube.com/embed/vmZIWZlzLnM" TargetMode="External"/><Relationship Id="rId11" Type="http://schemas.openxmlformats.org/officeDocument/2006/relationships/hyperlink" Target="https://www.youtube.com/watch_popup?v=DvkJl4zT50Q" TargetMode="External"/><Relationship Id="rId33" Type="http://schemas.openxmlformats.org/officeDocument/2006/relationships/image" Target="../media/image21.png"/><Relationship Id="rId10" Type="http://schemas.openxmlformats.org/officeDocument/2006/relationships/image" Target="../media/image4.png"/><Relationship Id="rId32" Type="http://schemas.openxmlformats.org/officeDocument/2006/relationships/hyperlink" Target="https://www.youtube.com/embed/twE_dGOehCg" TargetMode="External"/><Relationship Id="rId13" Type="http://schemas.openxmlformats.org/officeDocument/2006/relationships/hyperlink" Target="https://www.youtube.com/embed/dXBdBlDC1Q8" TargetMode="External"/><Relationship Id="rId35" Type="http://schemas.openxmlformats.org/officeDocument/2006/relationships/image" Target="../media/image17.png"/><Relationship Id="rId12" Type="http://schemas.openxmlformats.org/officeDocument/2006/relationships/image" Target="../media/image14.png"/><Relationship Id="rId34" Type="http://schemas.openxmlformats.org/officeDocument/2006/relationships/hyperlink" Target="https://www.youtube.com/embed/Xd97k149tvo?t=25s" TargetMode="External"/><Relationship Id="rId15" Type="http://schemas.openxmlformats.org/officeDocument/2006/relationships/hyperlink" Target="https://www.youtube.com/embed/82J9Tte5X8s?t=13s" TargetMode="External"/><Relationship Id="rId37" Type="http://schemas.openxmlformats.org/officeDocument/2006/relationships/image" Target="../media/image22.png"/><Relationship Id="rId14" Type="http://schemas.openxmlformats.org/officeDocument/2006/relationships/image" Target="../media/image5.png"/><Relationship Id="rId36" Type="http://schemas.openxmlformats.org/officeDocument/2006/relationships/hyperlink" Target="https://www.youtube.com/embed/XpFzb9-c5VQ?feature=youtu.be" TargetMode="External"/><Relationship Id="rId17" Type="http://schemas.openxmlformats.org/officeDocument/2006/relationships/image" Target="../media/image3.png"/><Relationship Id="rId39" Type="http://schemas.openxmlformats.org/officeDocument/2006/relationships/image" Target="../media/image20.png"/><Relationship Id="rId16" Type="http://schemas.openxmlformats.org/officeDocument/2006/relationships/image" Target="../media/image7.png"/><Relationship Id="rId38" Type="http://schemas.openxmlformats.org/officeDocument/2006/relationships/hyperlink" Target="https://www.youtube.com/embed/FD-gVMzXA_Q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www.youtube.com/embed/qOJ_A5tgBK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25" y="688800"/>
            <a:ext cx="5045228" cy="340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4"/>
          <p:cNvPicPr preferRelativeResize="0"/>
          <p:nvPr/>
        </p:nvPicPr>
        <p:blipFill rotWithShape="1">
          <a:blip r:embed="rId4">
            <a:alphaModFix/>
          </a:blip>
          <a:srcRect b="3738" l="1685" r="2528" t="5078"/>
          <a:stretch/>
        </p:blipFill>
        <p:spPr>
          <a:xfrm>
            <a:off x="273800" y="631475"/>
            <a:ext cx="5431326" cy="3671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5">
            <a:alphaModFix/>
          </a:blip>
          <a:srcRect b="45796" l="0" r="0" t="0"/>
          <a:stretch/>
        </p:blipFill>
        <p:spPr>
          <a:xfrm flipH="1">
            <a:off x="0" y="0"/>
            <a:ext cx="5133875" cy="125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5">
            <a:alphaModFix/>
          </a:blip>
          <a:srcRect b="45796" l="0" r="0" t="0"/>
          <a:stretch/>
        </p:blipFill>
        <p:spPr>
          <a:xfrm>
            <a:off x="4010125" y="-12"/>
            <a:ext cx="5133875" cy="125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6">
            <a:alphaModFix/>
          </a:blip>
          <a:srcRect b="6613" l="7258" r="5183" t="7268"/>
          <a:stretch/>
        </p:blipFill>
        <p:spPr>
          <a:xfrm>
            <a:off x="90863" y="3053802"/>
            <a:ext cx="2078225" cy="204386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82325" y="1527163"/>
            <a:ext cx="3165651" cy="158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82325" y="2442488"/>
            <a:ext cx="3165651" cy="158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82325" y="3381550"/>
            <a:ext cx="3165651" cy="158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875" y="-49150"/>
            <a:ext cx="2301150" cy="230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8425" y="4302538"/>
            <a:ext cx="840949" cy="84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647023" y="2661575"/>
            <a:ext cx="1245900" cy="172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05625" y="1971276"/>
            <a:ext cx="466400" cy="58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198184" y="2267079"/>
            <a:ext cx="1769825" cy="251742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9" name="Google Shape;69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152371" y="2935896"/>
            <a:ext cx="466410" cy="5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0" r="0" t="12319"/>
          <a:stretch/>
        </p:blipFill>
        <p:spPr>
          <a:xfrm>
            <a:off x="4273250" y="2442500"/>
            <a:ext cx="2078200" cy="225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1" name="Google Shape;71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63302" y="245425"/>
            <a:ext cx="1010150" cy="101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076763" y="1974484"/>
            <a:ext cx="532625" cy="581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098825" y="1048515"/>
            <a:ext cx="532625" cy="651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39525" y="2943113"/>
            <a:ext cx="571027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018450" y="2929129"/>
            <a:ext cx="532649" cy="60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377162" y="1077992"/>
            <a:ext cx="532649" cy="592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431312" y="3053799"/>
            <a:ext cx="1769818" cy="204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070800" y="1979321"/>
            <a:ext cx="466400" cy="57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431300" y="2938941"/>
            <a:ext cx="466400" cy="589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734499" y="1955065"/>
            <a:ext cx="466375" cy="622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1" name="Google Shape;81;p14"/>
          <p:cNvSpPr txBox="1"/>
          <p:nvPr/>
        </p:nvSpPr>
        <p:spPr>
          <a:xfrm>
            <a:off x="0" y="4844700"/>
            <a:ext cx="11385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hadows Into Light"/>
                <a:ea typeface="Shadows Into Light"/>
                <a:cs typeface="Shadows Into Light"/>
                <a:sym typeface="Shadows Into Light"/>
              </a:rPr>
              <a:t>J. DeMaio</a:t>
            </a:r>
            <a:endParaRPr b="1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82" name="Google Shape;82;p14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832197" y="1045169"/>
            <a:ext cx="571025" cy="658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