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905cbcff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905cbcf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22" Type="http://schemas.openxmlformats.org/officeDocument/2006/relationships/image" Target="../media/image9.png"/><Relationship Id="rId21" Type="http://schemas.openxmlformats.org/officeDocument/2006/relationships/hyperlink" Target="https://safeyoutube.net/w/BG4L" TargetMode="External"/><Relationship Id="rId24" Type="http://schemas.openxmlformats.org/officeDocument/2006/relationships/image" Target="../media/image10.png"/><Relationship Id="rId23" Type="http://schemas.openxmlformats.org/officeDocument/2006/relationships/hyperlink" Target="https://safeyoutube.net/w/oI4L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Relationship Id="rId4" Type="http://schemas.openxmlformats.org/officeDocument/2006/relationships/image" Target="../media/image3.gif"/><Relationship Id="rId9" Type="http://schemas.openxmlformats.org/officeDocument/2006/relationships/hyperlink" Target="https://safeyoutube.net/w/lF4L" TargetMode="External"/><Relationship Id="rId26" Type="http://schemas.openxmlformats.org/officeDocument/2006/relationships/image" Target="../media/image8.png"/><Relationship Id="rId25" Type="http://schemas.openxmlformats.org/officeDocument/2006/relationships/hyperlink" Target="https://safeyoutube.net/w/FH4L" TargetMode="External"/><Relationship Id="rId28" Type="http://schemas.openxmlformats.org/officeDocument/2006/relationships/image" Target="../media/image17.png"/><Relationship Id="rId27" Type="http://schemas.openxmlformats.org/officeDocument/2006/relationships/hyperlink" Target="https://safeyoutube.net/w/kG4L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1.gif"/><Relationship Id="rId29" Type="http://schemas.openxmlformats.org/officeDocument/2006/relationships/hyperlink" Target="https://safeyoutube.net/w/WG4L" TargetMode="External"/><Relationship Id="rId7" Type="http://schemas.openxmlformats.org/officeDocument/2006/relationships/image" Target="../media/image13.gif"/><Relationship Id="rId8" Type="http://schemas.openxmlformats.org/officeDocument/2006/relationships/image" Target="../media/image23.png"/><Relationship Id="rId31" Type="http://schemas.openxmlformats.org/officeDocument/2006/relationships/hyperlink" Target="https://safeyoutube.net/w/RH4L" TargetMode="External"/><Relationship Id="rId30" Type="http://schemas.openxmlformats.org/officeDocument/2006/relationships/image" Target="../media/image12.png"/><Relationship Id="rId11" Type="http://schemas.openxmlformats.org/officeDocument/2006/relationships/hyperlink" Target="https://safeyoutube.net/w/RF4L" TargetMode="External"/><Relationship Id="rId33" Type="http://schemas.openxmlformats.org/officeDocument/2006/relationships/hyperlink" Target="https://safeyoutube.net/w/fH4L" TargetMode="External"/><Relationship Id="rId10" Type="http://schemas.openxmlformats.org/officeDocument/2006/relationships/image" Target="../media/image7.png"/><Relationship Id="rId32" Type="http://schemas.openxmlformats.org/officeDocument/2006/relationships/image" Target="../media/image18.png"/><Relationship Id="rId13" Type="http://schemas.openxmlformats.org/officeDocument/2006/relationships/hyperlink" Target="https://safeyoutube.net/w/sH4L" TargetMode="External"/><Relationship Id="rId35" Type="http://schemas.openxmlformats.org/officeDocument/2006/relationships/image" Target="../media/image21.png"/><Relationship Id="rId12" Type="http://schemas.openxmlformats.org/officeDocument/2006/relationships/image" Target="../media/image2.png"/><Relationship Id="rId34" Type="http://schemas.openxmlformats.org/officeDocument/2006/relationships/image" Target="../media/image15.png"/><Relationship Id="rId15" Type="http://schemas.openxmlformats.org/officeDocument/2006/relationships/hyperlink" Target="https://safeyoutube.net/w/2I4L" TargetMode="External"/><Relationship Id="rId37" Type="http://schemas.openxmlformats.org/officeDocument/2006/relationships/image" Target="../media/image14.png"/><Relationship Id="rId14" Type="http://schemas.openxmlformats.org/officeDocument/2006/relationships/image" Target="../media/image20.png"/><Relationship Id="rId36" Type="http://schemas.openxmlformats.org/officeDocument/2006/relationships/image" Target="../media/image19.png"/><Relationship Id="rId17" Type="http://schemas.openxmlformats.org/officeDocument/2006/relationships/hyperlink" Target="https://safeyoutube.net/w/SI4L" TargetMode="External"/><Relationship Id="rId39" Type="http://schemas.openxmlformats.org/officeDocument/2006/relationships/image" Target="../media/image16.png"/><Relationship Id="rId16" Type="http://schemas.openxmlformats.org/officeDocument/2006/relationships/image" Target="../media/image6.png"/><Relationship Id="rId38" Type="http://schemas.openxmlformats.org/officeDocument/2006/relationships/hyperlink" Target="https://safeyoutube.net/w/uUON" TargetMode="External"/><Relationship Id="rId19" Type="http://schemas.openxmlformats.org/officeDocument/2006/relationships/hyperlink" Target="https://safeyoutube.net/w/pJ4L" TargetMode="External"/><Relationship Id="rId1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27166" l="0" r="0" t="0"/>
          <a:stretch/>
        </p:blipFill>
        <p:spPr>
          <a:xfrm>
            <a:off x="2350250" y="-124825"/>
            <a:ext cx="4204350" cy="2736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463650">
            <a:off x="-132351" y="-58715"/>
            <a:ext cx="2658775" cy="265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55050" y="4169475"/>
            <a:ext cx="1312500" cy="13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99600" y="944128"/>
            <a:ext cx="341750" cy="341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1505418" y="2618303"/>
            <a:ext cx="6203614" cy="2054906"/>
            <a:chOff x="1590689" y="2148550"/>
            <a:chExt cx="7326815" cy="2883673"/>
          </a:xfrm>
        </p:grpSpPr>
        <p:grpSp>
          <p:nvGrpSpPr>
            <p:cNvPr id="59" name="Google Shape;59;p13"/>
            <p:cNvGrpSpPr/>
            <p:nvPr/>
          </p:nvGrpSpPr>
          <p:grpSpPr>
            <a:xfrm>
              <a:off x="4035952" y="2148550"/>
              <a:ext cx="2464552" cy="2883673"/>
              <a:chOff x="1570350" y="1677050"/>
              <a:chExt cx="5477149" cy="2202525"/>
            </a:xfrm>
          </p:grpSpPr>
          <p:pic>
            <p:nvPicPr>
              <p:cNvPr id="60" name="Google Shape;60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4308925" y="1677050"/>
                <a:ext cx="2738574" cy="22025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1570350" y="1677050"/>
                <a:ext cx="2738575" cy="22025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" name="Google Shape;62;p13"/>
            <p:cNvGrpSpPr/>
            <p:nvPr/>
          </p:nvGrpSpPr>
          <p:grpSpPr>
            <a:xfrm>
              <a:off x="6452952" y="2148550"/>
              <a:ext cx="2464552" cy="2883673"/>
              <a:chOff x="1570350" y="1677050"/>
              <a:chExt cx="5477149" cy="2202525"/>
            </a:xfrm>
          </p:grpSpPr>
          <p:pic>
            <p:nvPicPr>
              <p:cNvPr id="63" name="Google Shape;63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4308925" y="1677050"/>
                <a:ext cx="2738574" cy="22025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Google Shape;64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1570350" y="1677050"/>
                <a:ext cx="2738575" cy="22025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5" name="Google Shape;65;p13"/>
            <p:cNvGrpSpPr/>
            <p:nvPr/>
          </p:nvGrpSpPr>
          <p:grpSpPr>
            <a:xfrm>
              <a:off x="1590689" y="2148550"/>
              <a:ext cx="2464552" cy="2883673"/>
              <a:chOff x="1570350" y="1677050"/>
              <a:chExt cx="5477149" cy="2202525"/>
            </a:xfrm>
          </p:grpSpPr>
          <p:pic>
            <p:nvPicPr>
              <p:cNvPr id="66" name="Google Shape;66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4308925" y="1677050"/>
                <a:ext cx="2738574" cy="22025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7" name="Google Shape;67;p1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1570350" y="1677050"/>
                <a:ext cx="2738575" cy="22025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8" name="Google Shape;68;p1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54475" y="2739937"/>
            <a:ext cx="731025" cy="520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808187" y="2739651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13700" y="2763789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08415" y="3432896"/>
            <a:ext cx="731025" cy="4921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765662" y="4071282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16473" r="15056" t="0"/>
          <a:stretch/>
        </p:blipFill>
        <p:spPr>
          <a:xfrm rot="26">
            <a:off x="3768449" y="3436802"/>
            <a:ext cx="64008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 rot="4">
            <a:off x="4784676" y="3418361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 rot="-4">
            <a:off x="3750862" y="4071279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 rot="34">
            <a:off x="2712352" y="3436804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761888" y="2765450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661725" y="2739653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" name="Google Shape;79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 rot="-21">
            <a:off x="2784051" y="4071566"/>
            <a:ext cx="662425" cy="52063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701975" y="2757091"/>
            <a:ext cx="731520" cy="5212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747702" y="3967966"/>
            <a:ext cx="640075" cy="648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816352" y="3967966"/>
            <a:ext cx="640075" cy="648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656250" y="3538367"/>
            <a:ext cx="731525" cy="418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820900" y="3521390"/>
            <a:ext cx="731026" cy="43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6">
            <a:alphaModFix/>
          </a:blip>
          <a:srcRect b="13494" l="0" r="0" t="0"/>
          <a:stretch/>
        </p:blipFill>
        <p:spPr>
          <a:xfrm>
            <a:off x="6609700" y="1662850"/>
            <a:ext cx="1312500" cy="113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38"/>
          </p:cNvPr>
          <p:cNvPicPr preferRelativeResize="0"/>
          <p:nvPr/>
        </p:nvPicPr>
        <p:blipFill rotWithShape="1">
          <a:blip r:embed="rId39">
            <a:alphaModFix/>
          </a:blip>
          <a:srcRect b="0" l="24032" r="21137" t="0"/>
          <a:stretch/>
        </p:blipFill>
        <p:spPr>
          <a:xfrm>
            <a:off x="5903335" y="4097700"/>
            <a:ext cx="507465" cy="52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