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matic SC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1f761cd68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1f761cd68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youtu.be/_MmihjkEo3k" TargetMode="External"/><Relationship Id="rId22" Type="http://schemas.openxmlformats.org/officeDocument/2006/relationships/hyperlink" Target="https://youtu.be/5XLHn6m8JPM" TargetMode="External"/><Relationship Id="rId21" Type="http://schemas.openxmlformats.org/officeDocument/2006/relationships/hyperlink" Target="https://youtu.be/eZXkK0RiFpU" TargetMode="External"/><Relationship Id="rId24" Type="http://schemas.openxmlformats.org/officeDocument/2006/relationships/hyperlink" Target="https://youtu.be/ig5UTpgQXvw" TargetMode="External"/><Relationship Id="rId23" Type="http://schemas.openxmlformats.org/officeDocument/2006/relationships/hyperlink" Target="https://youtu.be/KBBKpV3fjUE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8.png"/><Relationship Id="rId26" Type="http://schemas.openxmlformats.org/officeDocument/2006/relationships/hyperlink" Target="https://youtu.be/U0kepeGSYho" TargetMode="External"/><Relationship Id="rId25" Type="http://schemas.openxmlformats.org/officeDocument/2006/relationships/hyperlink" Target="https://youtu.be/nFNf1BvjCoI" TargetMode="External"/><Relationship Id="rId28" Type="http://schemas.openxmlformats.org/officeDocument/2006/relationships/hyperlink" Target="https://drive.google.com/file/d/19-GD8CeLPV6NIUPFNYgfPPmnfv3hMyUb/view" TargetMode="External"/><Relationship Id="rId27" Type="http://schemas.openxmlformats.org/officeDocument/2006/relationships/hyperlink" Target="https://youtu.be/r2HYwf2NrbQ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29" Type="http://schemas.openxmlformats.org/officeDocument/2006/relationships/hyperlink" Target="https://drive.google.com/file/d/18FgyaxLNpyezQR5O5rEtmOcgFt8rP-Kd/view" TargetMode="External"/><Relationship Id="rId7" Type="http://schemas.openxmlformats.org/officeDocument/2006/relationships/image" Target="../media/image11.png"/><Relationship Id="rId8" Type="http://schemas.openxmlformats.org/officeDocument/2006/relationships/image" Target="../media/image10.png"/><Relationship Id="rId31" Type="http://schemas.openxmlformats.org/officeDocument/2006/relationships/hyperlink" Target="https://drive.google.com/file/d/13xz8elcd6HoO2uFviwS2NE1GaJstVBFm/view" TargetMode="External"/><Relationship Id="rId30" Type="http://schemas.openxmlformats.org/officeDocument/2006/relationships/hyperlink" Target="https://drive.google.com/file/d/1_-6gcBVHkYe_unxwHPeOHIFgCVBTBvUC/view" TargetMode="External"/><Relationship Id="rId11" Type="http://schemas.openxmlformats.org/officeDocument/2006/relationships/image" Target="../media/image4.png"/><Relationship Id="rId10" Type="http://schemas.openxmlformats.org/officeDocument/2006/relationships/image" Target="../media/image9.png"/><Relationship Id="rId13" Type="http://schemas.openxmlformats.org/officeDocument/2006/relationships/image" Target="../media/image1.png"/><Relationship Id="rId12" Type="http://schemas.openxmlformats.org/officeDocument/2006/relationships/image" Target="../media/image12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7" Type="http://schemas.openxmlformats.org/officeDocument/2006/relationships/hyperlink" Target="https://youtu.be/O1RRpzKE9bE" TargetMode="External"/><Relationship Id="rId16" Type="http://schemas.openxmlformats.org/officeDocument/2006/relationships/image" Target="../media/image6.png"/><Relationship Id="rId19" Type="http://schemas.openxmlformats.org/officeDocument/2006/relationships/hyperlink" Target="https://youtu.be/-QgEI71aZEk" TargetMode="External"/><Relationship Id="rId1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35279" l="0" r="0" t="0"/>
          <a:stretch/>
        </p:blipFill>
        <p:spPr>
          <a:xfrm>
            <a:off x="-351050" y="3122575"/>
            <a:ext cx="9654325" cy="2020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0" l="0" r="7535" t="31389"/>
          <a:stretch/>
        </p:blipFill>
        <p:spPr>
          <a:xfrm>
            <a:off x="4476025" y="0"/>
            <a:ext cx="4668125" cy="321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0" l="0" r="7535" t="31389"/>
          <a:stretch/>
        </p:blipFill>
        <p:spPr>
          <a:xfrm>
            <a:off x="0" y="0"/>
            <a:ext cx="4572000" cy="321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02875" y="2439175"/>
            <a:ext cx="1799150" cy="1477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8">
            <a:alphaModFix/>
          </a:blip>
          <a:srcRect b="0" l="8550" r="0" t="37519"/>
          <a:stretch/>
        </p:blipFill>
        <p:spPr>
          <a:xfrm>
            <a:off x="196325" y="1083400"/>
            <a:ext cx="5853124" cy="322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9">
            <a:alphaModFix/>
          </a:blip>
          <a:srcRect b="76858" l="0" r="0" t="-12825"/>
          <a:stretch/>
        </p:blipFill>
        <p:spPr>
          <a:xfrm>
            <a:off x="-346637" y="-1191558"/>
            <a:ext cx="6391656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765875" y="761213"/>
            <a:ext cx="416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756475" y="761213"/>
            <a:ext cx="416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128075" y="761213"/>
            <a:ext cx="416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027850" y="761225"/>
            <a:ext cx="583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4/5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 rotWithShape="1">
          <a:blip r:embed="rId10">
            <a:alphaModFix/>
          </a:blip>
          <a:srcRect b="8286" l="18126" r="22402" t="4117"/>
          <a:stretch/>
        </p:blipFill>
        <p:spPr>
          <a:xfrm rot="-83999">
            <a:off x="7732800" y="228600"/>
            <a:ext cx="1261872" cy="1011300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5" name="Google Shape;65;p13"/>
          <p:cNvSpPr txBox="1"/>
          <p:nvPr/>
        </p:nvSpPr>
        <p:spPr>
          <a:xfrm>
            <a:off x="693075" y="1410225"/>
            <a:ext cx="416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6.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756468" y="1465113"/>
            <a:ext cx="416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7.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45126" y="2110816"/>
            <a:ext cx="445976" cy="42676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3116262" y="1465113"/>
            <a:ext cx="416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8.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153280" y="1465113"/>
            <a:ext cx="4167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9.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609530" y="2340775"/>
            <a:ext cx="583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10.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745719" y="2293850"/>
            <a:ext cx="583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11.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051643" y="2340775"/>
            <a:ext cx="583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12.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069725" y="1969062"/>
            <a:ext cx="5838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13.</a:t>
            </a:r>
            <a:endParaRPr b="1" sz="1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 rotWithShape="1">
          <a:blip r:embed="rId12">
            <a:alphaModFix/>
          </a:blip>
          <a:srcRect b="2846" l="18070" r="21815" t="0"/>
          <a:stretch/>
        </p:blipFill>
        <p:spPr>
          <a:xfrm rot="186002">
            <a:off x="5632976" y="-58900"/>
            <a:ext cx="1261874" cy="180612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13">
            <a:alphaModFix/>
          </a:blip>
          <a:srcRect b="13318" l="0" r="51107" t="36553"/>
          <a:stretch/>
        </p:blipFill>
        <p:spPr>
          <a:xfrm>
            <a:off x="5435575" y="2110325"/>
            <a:ext cx="1666451" cy="18061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 rot="180051">
            <a:off x="5698409" y="638585"/>
            <a:ext cx="1134656" cy="877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Indian </a:t>
            </a:r>
            <a:endParaRPr b="1" sz="18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in the Cupboard</a:t>
            </a:r>
            <a:endParaRPr b="1" sz="18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10800000">
            <a:off x="6172336" y="58410"/>
            <a:ext cx="157545" cy="157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15">
            <a:alphaModFix/>
          </a:blip>
          <a:srcRect b="0" l="22799" r="22564" t="0"/>
          <a:stretch/>
        </p:blipFill>
        <p:spPr>
          <a:xfrm>
            <a:off x="6358925" y="1520215"/>
            <a:ext cx="2785075" cy="34038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" name="Google Shape;79;p13"/>
          <p:cNvCxnSpPr/>
          <p:nvPr/>
        </p:nvCxnSpPr>
        <p:spPr>
          <a:xfrm flipH="1" rot="10251459">
            <a:off x="5977381" y="196195"/>
            <a:ext cx="273778" cy="422285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3"/>
          <p:cNvCxnSpPr/>
          <p:nvPr/>
        </p:nvCxnSpPr>
        <p:spPr>
          <a:xfrm rot="-10251459">
            <a:off x="6262549" y="176563"/>
            <a:ext cx="273778" cy="422285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1" name="Google Shape;81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604975" y="667650"/>
            <a:ext cx="37909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667725" y="2787363"/>
            <a:ext cx="5838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14.</a:t>
            </a:r>
            <a:endParaRPr b="1" sz="1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1745724" y="3122582"/>
            <a:ext cx="583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15</a:t>
            </a: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110887" y="3025507"/>
            <a:ext cx="583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16.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0" y="0"/>
            <a:ext cx="9144000" cy="524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30141" y="382308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87" name="Google Shape;87;p13">
            <a:hlinkClick r:id="rId19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220741" y="382308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88" name="Google Shape;88;p13">
            <a:hlinkClick r:id="rId20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530603" y="395083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89" name="Google Shape;89;p13">
            <a:hlinkClick r:id="rId21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567791" y="411508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90" name="Google Shape;90;p13">
            <a:hlinkClick r:id="rId22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30141" y="1147483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91" name="Google Shape;91;p13">
            <a:hlinkClick r:id="rId23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220753" y="1147483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92" name="Google Shape;92;p13">
            <a:hlinkClick r:id="rId24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531378" y="1154533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93" name="Google Shape;93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558228" y="1190283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94" name="Google Shape;94;p13">
            <a:hlinkClick r:id="rId25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30141" y="1940783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95" name="Google Shape;95;p13">
            <a:hlinkClick r:id="rId26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220741" y="1989996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96" name="Google Shape;96;p13">
            <a:hlinkClick r:id="rId2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536741" y="1989996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97" name="Google Shape;97;p13">
            <a:hlinkClick r:id="rId28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570853" y="2007871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98" name="Google Shape;98;p13">
            <a:hlinkClick r:id="rId29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30141" y="2825458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99" name="Google Shape;99;p13">
            <a:hlinkClick r:id="rId30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220741" y="2832508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  <p:pic>
        <p:nvPicPr>
          <p:cNvPr id="100" name="Google Shape;100;p13">
            <a:hlinkClick r:id="rId31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565841" y="2825458"/>
            <a:ext cx="478750" cy="7038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