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53ef08df88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53ef08df88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22.png"/><Relationship Id="rId42" Type="http://schemas.openxmlformats.org/officeDocument/2006/relationships/image" Target="../media/image14.png"/><Relationship Id="rId41" Type="http://schemas.openxmlformats.org/officeDocument/2006/relationships/hyperlink" Target="https://www.youtube.com/watch?v=Ao5ICH0ylto" TargetMode="External"/><Relationship Id="rId44" Type="http://schemas.openxmlformats.org/officeDocument/2006/relationships/image" Target="../media/image16.png"/><Relationship Id="rId43" Type="http://schemas.openxmlformats.org/officeDocument/2006/relationships/hyperlink" Target="https://www.youtube.com/watch?v=opRES3CdKBo&amp;vl=en" TargetMode="External"/><Relationship Id="rId46" Type="http://schemas.openxmlformats.org/officeDocument/2006/relationships/image" Target="../media/image28.png"/><Relationship Id="rId45" Type="http://schemas.openxmlformats.org/officeDocument/2006/relationships/hyperlink" Target="https://www.youtube.com/watch?v=ovUyX13VyR8&amp;app=desktop" TargetMode="External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Relationship Id="rId4" Type="http://schemas.openxmlformats.org/officeDocument/2006/relationships/image" Target="../media/image9.png"/><Relationship Id="rId9" Type="http://schemas.openxmlformats.org/officeDocument/2006/relationships/image" Target="../media/image26.png"/><Relationship Id="rId48" Type="http://schemas.openxmlformats.org/officeDocument/2006/relationships/hyperlink" Target="https://www.youtube.com/watch?v=LfBxQ0Oaz68" TargetMode="External"/><Relationship Id="rId47" Type="http://schemas.openxmlformats.org/officeDocument/2006/relationships/image" Target="../media/image19.png"/><Relationship Id="rId49" Type="http://schemas.openxmlformats.org/officeDocument/2006/relationships/image" Target="../media/image29.png"/><Relationship Id="rId5" Type="http://schemas.openxmlformats.org/officeDocument/2006/relationships/image" Target="../media/image11.png"/><Relationship Id="rId6" Type="http://schemas.openxmlformats.org/officeDocument/2006/relationships/image" Target="../media/image13.png"/><Relationship Id="rId7" Type="http://schemas.openxmlformats.org/officeDocument/2006/relationships/image" Target="../media/image32.png"/><Relationship Id="rId8" Type="http://schemas.openxmlformats.org/officeDocument/2006/relationships/image" Target="../media/image15.png"/><Relationship Id="rId31" Type="http://schemas.openxmlformats.org/officeDocument/2006/relationships/hyperlink" Target="https://www.youtube.com/watch?v=5lFhmgYEI_Q" TargetMode="External"/><Relationship Id="rId30" Type="http://schemas.openxmlformats.org/officeDocument/2006/relationships/image" Target="../media/image17.png"/><Relationship Id="rId33" Type="http://schemas.openxmlformats.org/officeDocument/2006/relationships/hyperlink" Target="https://www.youtube.com/watch?v=73GbxEhyS6A" TargetMode="External"/><Relationship Id="rId32" Type="http://schemas.openxmlformats.org/officeDocument/2006/relationships/image" Target="../media/image27.png"/><Relationship Id="rId35" Type="http://schemas.openxmlformats.org/officeDocument/2006/relationships/hyperlink" Target="https://www.youtube.com/watch?v=-_lYL5HIG8s" TargetMode="External"/><Relationship Id="rId34" Type="http://schemas.openxmlformats.org/officeDocument/2006/relationships/image" Target="../media/image20.png"/><Relationship Id="rId37" Type="http://schemas.openxmlformats.org/officeDocument/2006/relationships/hyperlink" Target="https://www.youtube.com/watch?v=KklcoYBwRZo" TargetMode="External"/><Relationship Id="rId36" Type="http://schemas.openxmlformats.org/officeDocument/2006/relationships/image" Target="../media/image21.png"/><Relationship Id="rId39" Type="http://schemas.openxmlformats.org/officeDocument/2006/relationships/hyperlink" Target="https://www.youtube.com/watch?v=iPybpc-xuG0" TargetMode="External"/><Relationship Id="rId38" Type="http://schemas.openxmlformats.org/officeDocument/2006/relationships/image" Target="../media/image12.png"/><Relationship Id="rId20" Type="http://schemas.openxmlformats.org/officeDocument/2006/relationships/image" Target="../media/image3.png"/><Relationship Id="rId22" Type="http://schemas.openxmlformats.org/officeDocument/2006/relationships/image" Target="../media/image10.png"/><Relationship Id="rId21" Type="http://schemas.openxmlformats.org/officeDocument/2006/relationships/hyperlink" Target="https://www.youtube.com/watch?v=r8vU-lhMBs0" TargetMode="External"/><Relationship Id="rId24" Type="http://schemas.openxmlformats.org/officeDocument/2006/relationships/image" Target="../media/image24.png"/><Relationship Id="rId23" Type="http://schemas.openxmlformats.org/officeDocument/2006/relationships/hyperlink" Target="https://www.youtube.com/watch?v=3-ATMJSP2vU" TargetMode="External"/><Relationship Id="rId26" Type="http://schemas.openxmlformats.org/officeDocument/2006/relationships/image" Target="../media/image18.png"/><Relationship Id="rId25" Type="http://schemas.openxmlformats.org/officeDocument/2006/relationships/hyperlink" Target="https://www.youtube.com/watch?v=ADDrIKZNdRQ" TargetMode="External"/><Relationship Id="rId28" Type="http://schemas.openxmlformats.org/officeDocument/2006/relationships/image" Target="../media/image31.png"/><Relationship Id="rId27" Type="http://schemas.openxmlformats.org/officeDocument/2006/relationships/hyperlink" Target="https://www.youtube.com/watch?v=2uFsnkWrtz4" TargetMode="External"/><Relationship Id="rId29" Type="http://schemas.openxmlformats.org/officeDocument/2006/relationships/hyperlink" Target="https://www.youtube.com/watch?v=PcKelcbas9s" TargetMode="External"/><Relationship Id="rId11" Type="http://schemas.openxmlformats.org/officeDocument/2006/relationships/image" Target="../media/image1.png"/><Relationship Id="rId10" Type="http://schemas.openxmlformats.org/officeDocument/2006/relationships/image" Target="../media/image6.png"/><Relationship Id="rId13" Type="http://schemas.openxmlformats.org/officeDocument/2006/relationships/hyperlink" Target="https://www.youtube.com/watch?v=cvY9Itj-uAw" TargetMode="External"/><Relationship Id="rId12" Type="http://schemas.openxmlformats.org/officeDocument/2006/relationships/image" Target="../media/image23.png"/><Relationship Id="rId15" Type="http://schemas.openxmlformats.org/officeDocument/2006/relationships/image" Target="../media/image2.png"/><Relationship Id="rId14" Type="http://schemas.openxmlformats.org/officeDocument/2006/relationships/image" Target="../media/image30.png"/><Relationship Id="rId17" Type="http://schemas.openxmlformats.org/officeDocument/2006/relationships/image" Target="../media/image8.png"/><Relationship Id="rId16" Type="http://schemas.openxmlformats.org/officeDocument/2006/relationships/image" Target="../media/image5.png"/><Relationship Id="rId19" Type="http://schemas.openxmlformats.org/officeDocument/2006/relationships/hyperlink" Target="https://www.youtube.com/watch?v=C-gdTnHISn0" TargetMode="External"/><Relationship Id="rId18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4">
            <a:alphaModFix/>
          </a:blip>
          <a:srcRect b="0" l="16696" r="48033" t="6603"/>
          <a:stretch/>
        </p:blipFill>
        <p:spPr>
          <a:xfrm>
            <a:off x="0" y="0"/>
            <a:ext cx="1379700" cy="4384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5">
            <a:alphaModFix/>
          </a:blip>
          <a:srcRect b="0" l="0" r="0" t="51383"/>
          <a:stretch/>
        </p:blipFill>
        <p:spPr>
          <a:xfrm>
            <a:off x="0" y="3993475"/>
            <a:ext cx="9144000" cy="115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6">
            <a:alphaModFix/>
          </a:blip>
          <a:srcRect b="5419" l="8510" r="9575" t="0"/>
          <a:stretch/>
        </p:blipFill>
        <p:spPr>
          <a:xfrm>
            <a:off x="3952050" y="1301675"/>
            <a:ext cx="5153299" cy="3298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7">
            <a:alphaModFix/>
          </a:blip>
          <a:srcRect b="0" l="0" r="50666" t="0"/>
          <a:stretch/>
        </p:blipFill>
        <p:spPr>
          <a:xfrm>
            <a:off x="2297941" y="233625"/>
            <a:ext cx="1654100" cy="2166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8">
            <a:alphaModFix/>
          </a:blip>
          <a:srcRect b="55935" l="0" r="0" t="0"/>
          <a:stretch/>
        </p:blipFill>
        <p:spPr>
          <a:xfrm>
            <a:off x="-13975" y="3993475"/>
            <a:ext cx="4019550" cy="115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956950" y="2743152"/>
            <a:ext cx="1316075" cy="1672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10">
            <a:alphaModFix/>
          </a:blip>
          <a:srcRect b="5042" l="20588" r="15729" t="3941"/>
          <a:stretch/>
        </p:blipFill>
        <p:spPr>
          <a:xfrm>
            <a:off x="122300" y="1097975"/>
            <a:ext cx="2617425" cy="3740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 rotWithShape="1">
          <a:blip r:embed="rId11">
            <a:alphaModFix/>
          </a:blip>
          <a:srcRect b="0" l="25677" r="24317" t="5767"/>
          <a:stretch/>
        </p:blipFill>
        <p:spPr>
          <a:xfrm flipH="1">
            <a:off x="745625" y="843900"/>
            <a:ext cx="1895625" cy="357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 rotWithShape="1">
          <a:blip r:embed="rId12">
            <a:alphaModFix/>
          </a:blip>
          <a:srcRect b="22274" l="5347" r="0" t="19825"/>
          <a:stretch/>
        </p:blipFill>
        <p:spPr>
          <a:xfrm>
            <a:off x="2375875" y="2331497"/>
            <a:ext cx="724476" cy="632927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13"/>
          </p:cNvPr>
          <p:cNvPicPr preferRelativeResize="0"/>
          <p:nvPr/>
        </p:nvPicPr>
        <p:blipFill rotWithShape="1">
          <a:blip r:embed="rId14">
            <a:alphaModFix/>
          </a:blip>
          <a:srcRect b="9279" l="0" r="0" t="7345"/>
          <a:stretch/>
        </p:blipFill>
        <p:spPr>
          <a:xfrm>
            <a:off x="6873526" y="2645225"/>
            <a:ext cx="876575" cy="730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919884" y="2670798"/>
            <a:ext cx="876565" cy="718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 rotWithShape="1">
          <a:blip r:embed="rId16">
            <a:alphaModFix/>
          </a:blip>
          <a:srcRect b="0" l="11032" r="0" t="0"/>
          <a:stretch/>
        </p:blipFill>
        <p:spPr>
          <a:xfrm>
            <a:off x="-20700" y="1996375"/>
            <a:ext cx="876575" cy="2963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 rotWithShape="1">
          <a:blip r:embed="rId6">
            <a:alphaModFix/>
          </a:blip>
          <a:srcRect b="36767" l="8510" r="9575" t="5612"/>
          <a:stretch/>
        </p:blipFill>
        <p:spPr>
          <a:xfrm>
            <a:off x="3952050" y="459825"/>
            <a:ext cx="5153299" cy="2009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 rotWithShape="1">
          <a:blip r:embed="rId17">
            <a:alphaModFix/>
          </a:blip>
          <a:srcRect b="21220" l="24894" r="30878" t="14689"/>
          <a:stretch/>
        </p:blipFill>
        <p:spPr>
          <a:xfrm>
            <a:off x="4177900" y="113550"/>
            <a:ext cx="313276" cy="405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/>
          <p:cNvPicPr preferRelativeResize="0"/>
          <p:nvPr/>
        </p:nvPicPr>
        <p:blipFill rotWithShape="1">
          <a:blip r:embed="rId18">
            <a:alphaModFix/>
          </a:blip>
          <a:srcRect b="43250" l="41799" r="27950" t="35769"/>
          <a:stretch/>
        </p:blipFill>
        <p:spPr>
          <a:xfrm>
            <a:off x="5039475" y="-42600"/>
            <a:ext cx="851225" cy="502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 rotWithShape="1">
          <a:blip r:embed="rId17">
            <a:alphaModFix/>
          </a:blip>
          <a:srcRect b="21220" l="24894" r="30878" t="14689"/>
          <a:stretch/>
        </p:blipFill>
        <p:spPr>
          <a:xfrm>
            <a:off x="6372063" y="81900"/>
            <a:ext cx="313276" cy="405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/>
          <p:cNvPicPr preferRelativeResize="0"/>
          <p:nvPr/>
        </p:nvPicPr>
        <p:blipFill rotWithShape="1">
          <a:blip r:embed="rId17">
            <a:alphaModFix/>
          </a:blip>
          <a:srcRect b="21220" l="24894" r="30878" t="14689"/>
          <a:stretch/>
        </p:blipFill>
        <p:spPr>
          <a:xfrm flipH="1">
            <a:off x="8618913" y="81900"/>
            <a:ext cx="313276" cy="405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7750100" y="3676498"/>
            <a:ext cx="876575" cy="717519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/>
          <p:cNvPicPr preferRelativeResize="0"/>
          <p:nvPr/>
        </p:nvPicPr>
        <p:blipFill rotWithShape="1">
          <a:blip r:embed="rId18">
            <a:alphaModFix/>
          </a:blip>
          <a:srcRect b="43250" l="41799" r="27950" t="35769"/>
          <a:stretch/>
        </p:blipFill>
        <p:spPr>
          <a:xfrm>
            <a:off x="7226525" y="-42600"/>
            <a:ext cx="851225" cy="502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6692297" y="3672539"/>
            <a:ext cx="876575" cy="721486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4451698" y="624209"/>
            <a:ext cx="558200" cy="732542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25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783274" y="1544141"/>
            <a:ext cx="658050" cy="863557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5125870" y="1906082"/>
            <a:ext cx="658050" cy="57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5342800" y="597587"/>
            <a:ext cx="724475" cy="78577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6819176" y="1668443"/>
            <a:ext cx="876576" cy="731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7865252" y="1675512"/>
            <a:ext cx="876575" cy="723062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6721876" y="558062"/>
            <a:ext cx="985250" cy="864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>
            <a:hlinkClick r:id="rId35"/>
          </p:cNvPr>
          <p:cNvPicPr preferRelativeResize="0"/>
          <p:nvPr/>
        </p:nvPicPr>
        <p:blipFill rotWithShape="1">
          <a:blip r:embed="rId36">
            <a:alphaModFix/>
          </a:blip>
          <a:srcRect b="0" l="10118" r="10767" t="0"/>
          <a:stretch/>
        </p:blipFill>
        <p:spPr>
          <a:xfrm>
            <a:off x="1586269" y="2331497"/>
            <a:ext cx="819057" cy="1035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7865252" y="629735"/>
            <a:ext cx="876575" cy="72149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>
            <a:hlinkClick r:id="rId39"/>
          </p:cNvPr>
          <p:cNvPicPr preferRelativeResize="0"/>
          <p:nvPr/>
        </p:nvPicPr>
        <p:blipFill rotWithShape="1">
          <a:blip r:embed="rId40">
            <a:alphaModFix/>
          </a:blip>
          <a:srcRect b="17849" l="0" r="0" t="5574"/>
          <a:stretch/>
        </p:blipFill>
        <p:spPr>
          <a:xfrm>
            <a:off x="4500351" y="1661558"/>
            <a:ext cx="658050" cy="746142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>
            <a:hlinkClick r:id="rId41"/>
          </p:cNvPr>
          <p:cNvPicPr preferRelativeResize="0"/>
          <p:nvPr/>
        </p:nvPicPr>
        <p:blipFill rotWithShape="1">
          <a:blip r:embed="rId42">
            <a:alphaModFix/>
          </a:blip>
          <a:srcRect b="0" l="17026" r="23293" t="13081"/>
          <a:stretch/>
        </p:blipFill>
        <p:spPr>
          <a:xfrm>
            <a:off x="4739400" y="2522822"/>
            <a:ext cx="658050" cy="958428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>
            <a:hlinkClick r:id="rId43"/>
          </p:cNvPr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5495500" y="2568501"/>
            <a:ext cx="819050" cy="908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>
            <a:hlinkClick r:id="rId45"/>
          </p:cNvPr>
          <p:cNvPicPr preferRelativeResize="0"/>
          <p:nvPr/>
        </p:nvPicPr>
        <p:blipFill rotWithShape="1">
          <a:blip r:embed="rId46">
            <a:alphaModFix/>
          </a:blip>
          <a:srcRect b="0" l="32372" r="32091" t="0"/>
          <a:stretch/>
        </p:blipFill>
        <p:spPr>
          <a:xfrm>
            <a:off x="4404119" y="3660213"/>
            <a:ext cx="471382" cy="746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/>
          <p:cNvPicPr preferRelativeResize="0"/>
          <p:nvPr/>
        </p:nvPicPr>
        <p:blipFill>
          <a:blip r:embed="rId47">
            <a:alphaModFix/>
          </a:blip>
          <a:stretch>
            <a:fillRect/>
          </a:stretch>
        </p:blipFill>
        <p:spPr>
          <a:xfrm>
            <a:off x="5030137" y="3563486"/>
            <a:ext cx="658050" cy="823612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>
            <a:hlinkClick r:id="rId48"/>
          </p:cNvPr>
          <p:cNvPicPr preferRelativeResize="0"/>
          <p:nvPr/>
        </p:nvPicPr>
        <p:blipFill rotWithShape="1">
          <a:blip r:embed="rId49">
            <a:alphaModFix/>
          </a:blip>
          <a:srcRect b="7753" l="5646" r="7078" t="6761"/>
          <a:stretch/>
        </p:blipFill>
        <p:spPr>
          <a:xfrm>
            <a:off x="5833200" y="3575849"/>
            <a:ext cx="558200" cy="81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