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Happy Monkey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HappyMonke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bdc496112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bdc496112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Not to be sold, whether modified or as-is. </a:t>
            </a:r>
            <a:r>
              <a:rPr lang="en">
                <a:solidFill>
                  <a:schemeClr val="dk1"/>
                </a:solidFill>
              </a:rPr>
              <a:t>These slides are for personal, non-commercial, use by classroom teachers.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Created by Pamela Bradley.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3">
  <p:cSld name="CUSTOM_2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5750" y="-95250"/>
            <a:ext cx="9199751" cy="5302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2.png"/><Relationship Id="rId42" Type="http://schemas.openxmlformats.org/officeDocument/2006/relationships/image" Target="../media/image20.png"/><Relationship Id="rId41" Type="http://schemas.openxmlformats.org/officeDocument/2006/relationships/hyperlink" Target="https://www.youtube.com/embed/KE0232663r4?ab_channel=READITAGAIN" TargetMode="External"/><Relationship Id="rId44" Type="http://schemas.openxmlformats.org/officeDocument/2006/relationships/image" Target="../media/image30.png"/><Relationship Id="rId43" Type="http://schemas.openxmlformats.org/officeDocument/2006/relationships/image" Target="../media/image34.png"/><Relationship Id="rId46" Type="http://schemas.openxmlformats.org/officeDocument/2006/relationships/image" Target="../media/image17.png"/><Relationship Id="rId45" Type="http://schemas.openxmlformats.org/officeDocument/2006/relationships/hyperlink" Target="https://www.youtube.com/embed/lG2hlCoLUVo?ab_channel=CuentacuentosconlaSe%C3%B1oraLectora" TargetMode="Externa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gif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48" Type="http://schemas.openxmlformats.org/officeDocument/2006/relationships/image" Target="../media/image24.png"/><Relationship Id="rId47" Type="http://schemas.openxmlformats.org/officeDocument/2006/relationships/hyperlink" Target="https://www.youtube.com/embed/9N_CIK46xJs?ab_channel=LeeconLucy" TargetMode="External"/><Relationship Id="rId49" Type="http://schemas.openxmlformats.org/officeDocument/2006/relationships/image" Target="../media/image29.pn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9.gif"/><Relationship Id="rId8" Type="http://schemas.openxmlformats.org/officeDocument/2006/relationships/image" Target="../media/image10.png"/><Relationship Id="rId31" Type="http://schemas.openxmlformats.org/officeDocument/2006/relationships/image" Target="../media/image21.png"/><Relationship Id="rId30" Type="http://schemas.openxmlformats.org/officeDocument/2006/relationships/hyperlink" Target="https://www.youtube.com/embed/neE6PgNqK2s?ab_channel=AndreaRomero" TargetMode="External"/><Relationship Id="rId33" Type="http://schemas.openxmlformats.org/officeDocument/2006/relationships/image" Target="../media/image23.png"/><Relationship Id="rId32" Type="http://schemas.openxmlformats.org/officeDocument/2006/relationships/hyperlink" Target="https://www.youtube.com/embed/Jr3ha03MsK0?ab_channel=VidsWithRy" TargetMode="External"/><Relationship Id="rId35" Type="http://schemas.openxmlformats.org/officeDocument/2006/relationships/image" Target="../media/image19.png"/><Relationship Id="rId34" Type="http://schemas.openxmlformats.org/officeDocument/2006/relationships/hyperlink" Target="https://www.youtube.com/embed/xYjrQTqdRx4?ab_channel=Ajugar" TargetMode="External"/><Relationship Id="rId37" Type="http://schemas.openxmlformats.org/officeDocument/2006/relationships/hyperlink" Target="https://www.youtube.com/embed/-u8EP4EJ5oE?ab_channel=ArtwithMrs.F" TargetMode="External"/><Relationship Id="rId36" Type="http://schemas.openxmlformats.org/officeDocument/2006/relationships/hyperlink" Target="https://www.youtube.com/embed/xYjrQTqdRx4?ab_channel=Ajugar" TargetMode="External"/><Relationship Id="rId39" Type="http://schemas.openxmlformats.org/officeDocument/2006/relationships/hyperlink" Target="https://www.youtube.com/embed/HaDDsT9IAWc?ab_channel=TimothyRyan" TargetMode="External"/><Relationship Id="rId38" Type="http://schemas.openxmlformats.org/officeDocument/2006/relationships/image" Target="../media/image25.png"/><Relationship Id="rId20" Type="http://schemas.openxmlformats.org/officeDocument/2006/relationships/hyperlink" Target="https://www.youtube.com/embed/ehoGdGokXfc?t=12s&amp;ab_channel=VidsWithRy" TargetMode="External"/><Relationship Id="rId22" Type="http://schemas.openxmlformats.org/officeDocument/2006/relationships/hyperlink" Target="https://www.youtube.com/embed/ealZdlNkcDM?ab_channel=LeeconLucy" TargetMode="External"/><Relationship Id="rId21" Type="http://schemas.openxmlformats.org/officeDocument/2006/relationships/image" Target="../media/image14.png"/><Relationship Id="rId24" Type="http://schemas.openxmlformats.org/officeDocument/2006/relationships/hyperlink" Target="https://www.youtube.com/embed/a7csu-g34q8?ab_channel=VidsWithRy" TargetMode="External"/><Relationship Id="rId23" Type="http://schemas.openxmlformats.org/officeDocument/2006/relationships/image" Target="../media/image16.png"/><Relationship Id="rId26" Type="http://schemas.openxmlformats.org/officeDocument/2006/relationships/hyperlink" Target="https://www.youtube.com/embed/5Q5W1VLZvY0?ab_channel=READITAGAIN" TargetMode="External"/><Relationship Id="rId25" Type="http://schemas.openxmlformats.org/officeDocument/2006/relationships/image" Target="../media/image12.png"/><Relationship Id="rId28" Type="http://schemas.openxmlformats.org/officeDocument/2006/relationships/hyperlink" Target="https://www.youtube.com/embed/Vjum-5bNmz0?ab_channel=VidsWithRy" TargetMode="External"/><Relationship Id="rId27" Type="http://schemas.openxmlformats.org/officeDocument/2006/relationships/image" Target="../media/image15.png"/><Relationship Id="rId29" Type="http://schemas.openxmlformats.org/officeDocument/2006/relationships/image" Target="../media/image28.png"/><Relationship Id="rId51" Type="http://schemas.openxmlformats.org/officeDocument/2006/relationships/image" Target="../media/image35.png"/><Relationship Id="rId50" Type="http://schemas.openxmlformats.org/officeDocument/2006/relationships/hyperlink" Target="https://www.youtube.com/embed/75NQK-Sm1YY?t=49s&amp;ab_channel=IlluminatedFilms" TargetMode="External"/><Relationship Id="rId53" Type="http://schemas.openxmlformats.org/officeDocument/2006/relationships/image" Target="../media/image26.png"/><Relationship Id="rId52" Type="http://schemas.openxmlformats.org/officeDocument/2006/relationships/hyperlink" Target="https://www.youtube.com/embed/nEPYKmIt4dU?ab_channel=VidsWithRy" TargetMode="External"/><Relationship Id="rId11" Type="http://schemas.openxmlformats.org/officeDocument/2006/relationships/image" Target="../media/image11.png"/><Relationship Id="rId55" Type="http://schemas.openxmlformats.org/officeDocument/2006/relationships/image" Target="../media/image32.png"/><Relationship Id="rId10" Type="http://schemas.openxmlformats.org/officeDocument/2006/relationships/image" Target="../media/image13.png"/><Relationship Id="rId54" Type="http://schemas.openxmlformats.org/officeDocument/2006/relationships/hyperlink" Target="https://www.youtube.com/embed/w1J9WoaP7RA?ab_channel=VeranoEternoEducaci%C3%B3nInfantil" TargetMode="External"/><Relationship Id="rId13" Type="http://schemas.openxmlformats.org/officeDocument/2006/relationships/image" Target="../media/image3.png"/><Relationship Id="rId57" Type="http://schemas.openxmlformats.org/officeDocument/2006/relationships/image" Target="../media/image31.png"/><Relationship Id="rId12" Type="http://schemas.openxmlformats.org/officeDocument/2006/relationships/hyperlink" Target="https://www.youtube.com/embed/_XrPyF4Mpl4?ab_channel=VidsWithRy" TargetMode="External"/><Relationship Id="rId56" Type="http://schemas.openxmlformats.org/officeDocument/2006/relationships/hyperlink" Target="https://www.youtube.com/embed/O9oRhKsI8XM?t=6s&amp;ab_channel=ImagilandKids" TargetMode="External"/><Relationship Id="rId15" Type="http://schemas.openxmlformats.org/officeDocument/2006/relationships/image" Target="../media/image27.png"/><Relationship Id="rId59" Type="http://schemas.openxmlformats.org/officeDocument/2006/relationships/image" Target="../media/image36.png"/><Relationship Id="rId14" Type="http://schemas.openxmlformats.org/officeDocument/2006/relationships/hyperlink" Target="https://www.youtube.com/embed/2Hm3IwRGUpw?ab_channel=AndreaRomero" TargetMode="External"/><Relationship Id="rId58" Type="http://schemas.openxmlformats.org/officeDocument/2006/relationships/hyperlink" Target="https://www.youtube.com/embed/0UlGQUNLwAQ?ab_channel=VidsWithRy" TargetMode="External"/><Relationship Id="rId17" Type="http://schemas.openxmlformats.org/officeDocument/2006/relationships/image" Target="../media/image5.png"/><Relationship Id="rId16" Type="http://schemas.openxmlformats.org/officeDocument/2006/relationships/hyperlink" Target="https://www.youtube.com/embed/2Hm3IwRGUpw?ab_channel=AndreaRomero" TargetMode="External"/><Relationship Id="rId19" Type="http://schemas.openxmlformats.org/officeDocument/2006/relationships/image" Target="../media/image7.png"/><Relationship Id="rId18" Type="http://schemas.openxmlformats.org/officeDocument/2006/relationships/hyperlink" Target="https://www.youtube.com/embed/tKyLJnag1JQ?ab_channel=Cuentoaventura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/>
          <p:nvPr/>
        </p:nvSpPr>
        <p:spPr>
          <a:xfrm>
            <a:off x="-60400" y="-60825"/>
            <a:ext cx="9204300" cy="4306200"/>
          </a:xfrm>
          <a:prstGeom prst="rect">
            <a:avLst/>
          </a:prstGeom>
          <a:gradFill>
            <a:gsLst>
              <a:gs pos="0">
                <a:srgbClr val="DCECD5"/>
              </a:gs>
              <a:gs pos="100000">
                <a:srgbClr val="93BC81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9600" y="3365975"/>
            <a:ext cx="164275" cy="191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8" name="Google Shape;58;p14"/>
          <p:cNvPicPr preferRelativeResize="0"/>
          <p:nvPr/>
        </p:nvPicPr>
        <p:blipFill rotWithShape="1">
          <a:blip r:embed="rId4">
            <a:alphaModFix/>
          </a:blip>
          <a:srcRect b="67841" l="0" r="0" t="0"/>
          <a:stretch/>
        </p:blipFill>
        <p:spPr>
          <a:xfrm>
            <a:off x="722100" y="1255900"/>
            <a:ext cx="7328124" cy="92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4"/>
          <p:cNvPicPr preferRelativeResize="0"/>
          <p:nvPr/>
        </p:nvPicPr>
        <p:blipFill rotWithShape="1">
          <a:blip r:embed="rId4">
            <a:alphaModFix/>
          </a:blip>
          <a:srcRect b="67841" l="0" r="0" t="0"/>
          <a:stretch/>
        </p:blipFill>
        <p:spPr>
          <a:xfrm>
            <a:off x="722100" y="2289925"/>
            <a:ext cx="7405775" cy="9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4"/>
          <p:cNvPicPr preferRelativeResize="0"/>
          <p:nvPr/>
        </p:nvPicPr>
        <p:blipFill rotWithShape="1">
          <a:blip r:embed="rId5">
            <a:alphaModFix/>
          </a:blip>
          <a:srcRect b="15960" l="0" r="0" t="18332"/>
          <a:stretch/>
        </p:blipFill>
        <p:spPr>
          <a:xfrm>
            <a:off x="-60400" y="-217125"/>
            <a:ext cx="1855100" cy="417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 rotWithShape="1">
          <a:blip r:embed="rId5">
            <a:alphaModFix/>
          </a:blip>
          <a:srcRect b="15960" l="0" r="0" t="18332"/>
          <a:stretch/>
        </p:blipFill>
        <p:spPr>
          <a:xfrm>
            <a:off x="1736150" y="-217125"/>
            <a:ext cx="1855100" cy="417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 rotWithShape="1">
          <a:blip r:embed="rId5">
            <a:alphaModFix/>
          </a:blip>
          <a:srcRect b="15960" l="0" r="0" t="18332"/>
          <a:stretch/>
        </p:blipFill>
        <p:spPr>
          <a:xfrm>
            <a:off x="3569262" y="-217125"/>
            <a:ext cx="1855100" cy="417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 rotWithShape="1">
          <a:blip r:embed="rId5">
            <a:alphaModFix/>
          </a:blip>
          <a:srcRect b="15960" l="0" r="0" t="18332"/>
          <a:stretch/>
        </p:blipFill>
        <p:spPr>
          <a:xfrm>
            <a:off x="5424375" y="-217125"/>
            <a:ext cx="1855100" cy="417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5">
            <a:alphaModFix/>
          </a:blip>
          <a:srcRect b="15960" l="0" r="0" t="18332"/>
          <a:stretch/>
        </p:blipFill>
        <p:spPr>
          <a:xfrm>
            <a:off x="7279475" y="-217125"/>
            <a:ext cx="1855100" cy="417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4">
            <a:alphaModFix/>
          </a:blip>
          <a:srcRect b="67841" l="0" r="0" t="0"/>
          <a:stretch/>
        </p:blipFill>
        <p:spPr>
          <a:xfrm>
            <a:off x="2519475" y="3323925"/>
            <a:ext cx="4045974" cy="9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32674" y="155075"/>
            <a:ext cx="1817701" cy="110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6">
            <a:alphaModFix/>
          </a:blip>
          <a:srcRect b="0" l="0" r="35421" t="0"/>
          <a:stretch/>
        </p:blipFill>
        <p:spPr>
          <a:xfrm>
            <a:off x="4901579" y="155075"/>
            <a:ext cx="1173876" cy="110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22600" y="0"/>
            <a:ext cx="1719088" cy="11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32613" y="152400"/>
            <a:ext cx="1549400" cy="11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 rotWithShape="1">
          <a:blip r:embed="rId8">
            <a:alphaModFix/>
          </a:blip>
          <a:srcRect b="23276" l="0" r="0" t="30557"/>
          <a:stretch/>
        </p:blipFill>
        <p:spPr>
          <a:xfrm>
            <a:off x="2115550" y="4238000"/>
            <a:ext cx="4762500" cy="9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103636" y="2719923"/>
            <a:ext cx="3263675" cy="254292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72" name="Google Shape;72;p14"/>
          <p:cNvSpPr/>
          <p:nvPr/>
        </p:nvSpPr>
        <p:spPr>
          <a:xfrm flipH="1">
            <a:off x="0" y="1629600"/>
            <a:ext cx="1275900" cy="7176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rgbClr val="FFFF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-12" y="1618950"/>
            <a:ext cx="1275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Let’s Read with</a:t>
            </a:r>
            <a:endParaRPr b="1" sz="12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Eric Carle!!</a:t>
            </a:r>
            <a:endParaRPr b="1" sz="1600"/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78050" y="152400"/>
            <a:ext cx="1549400" cy="11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0900" y="99650"/>
            <a:ext cx="1549400" cy="11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75000" y="152400"/>
            <a:ext cx="1719088" cy="11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/>
          <p:cNvPicPr preferRelativeResize="0"/>
          <p:nvPr/>
        </p:nvPicPr>
        <p:blipFill rotWithShape="1">
          <a:blip r:embed="rId6">
            <a:alphaModFix/>
          </a:blip>
          <a:srcRect b="0" l="0" r="35421" t="0"/>
          <a:stretch/>
        </p:blipFill>
        <p:spPr>
          <a:xfrm>
            <a:off x="6110317" y="135700"/>
            <a:ext cx="1173876" cy="110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 rotWithShape="1">
          <a:blip r:embed="rId6">
            <a:alphaModFix/>
          </a:blip>
          <a:srcRect b="0" l="0" r="35421" t="0"/>
          <a:stretch/>
        </p:blipFill>
        <p:spPr>
          <a:xfrm>
            <a:off x="7319079" y="135700"/>
            <a:ext cx="1173876" cy="110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 rotWithShape="1">
          <a:blip r:embed="rId6">
            <a:alphaModFix/>
          </a:blip>
          <a:srcRect b="0" l="0" r="35421" t="0"/>
          <a:stretch/>
        </p:blipFill>
        <p:spPr>
          <a:xfrm>
            <a:off x="1826754" y="171750"/>
            <a:ext cx="1173876" cy="110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 rotWithShape="1">
          <a:blip r:embed="rId6">
            <a:alphaModFix/>
          </a:blip>
          <a:srcRect b="0" l="0" r="35421" t="0"/>
          <a:stretch/>
        </p:blipFill>
        <p:spPr>
          <a:xfrm>
            <a:off x="630904" y="155075"/>
            <a:ext cx="1173876" cy="110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84000" y="135700"/>
            <a:ext cx="1719088" cy="11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27463" y="152400"/>
            <a:ext cx="1719088" cy="11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6140887" y="2879932"/>
            <a:ext cx="2078200" cy="2423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 rotWithShape="1">
          <a:blip r:embed="rId11">
            <a:alphaModFix/>
          </a:blip>
          <a:srcRect b="11505" l="14692" r="6610" t="11118"/>
          <a:stretch/>
        </p:blipFill>
        <p:spPr>
          <a:xfrm>
            <a:off x="1963438" y="4185287"/>
            <a:ext cx="1605825" cy="105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450112" y="1110550"/>
            <a:ext cx="969558" cy="69897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6" name="Google Shape;86;p14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450101" y="2177385"/>
            <a:ext cx="969575" cy="669890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" name="Google Shape;87;p14">
            <a:hlinkClick r:id="rId16"/>
          </p:cNvPr>
          <p:cNvPicPr preferRelativeResize="0"/>
          <p:nvPr/>
        </p:nvPicPr>
        <p:blipFill rotWithShape="1">
          <a:blip r:embed="rId17">
            <a:alphaModFix/>
          </a:blip>
          <a:srcRect b="17136" l="7867" r="9055" t="17928"/>
          <a:stretch/>
        </p:blipFill>
        <p:spPr>
          <a:xfrm>
            <a:off x="-60400" y="2357862"/>
            <a:ext cx="2480075" cy="193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519475" y="1988859"/>
            <a:ext cx="618850" cy="885504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9" name="Google Shape;89;p14">
            <a:hlinkClick r:id="rId20"/>
          </p:cNvPr>
          <p:cNvPicPr preferRelativeResize="0"/>
          <p:nvPr/>
        </p:nvPicPr>
        <p:blipFill rotWithShape="1">
          <a:blip r:embed="rId21">
            <a:alphaModFix/>
          </a:blip>
          <a:srcRect b="4031" l="16858" r="15896" t="6169"/>
          <a:stretch/>
        </p:blipFill>
        <p:spPr>
          <a:xfrm>
            <a:off x="2505599" y="946105"/>
            <a:ext cx="646575" cy="86342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0" name="Google Shape;90;p14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265850" y="2033450"/>
            <a:ext cx="583925" cy="807425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1" name="Google Shape;91;p14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3231525" y="928637"/>
            <a:ext cx="618850" cy="8983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2" name="Google Shape;92;p14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3955571" y="2024067"/>
            <a:ext cx="618850" cy="826192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3" name="Google Shape;93;p14">
            <a:hlinkClick r:id="rId28"/>
          </p:cNvPr>
          <p:cNvPicPr preferRelativeResize="0"/>
          <p:nvPr/>
        </p:nvPicPr>
        <p:blipFill rotWithShape="1">
          <a:blip r:embed="rId29">
            <a:alphaModFix/>
          </a:blip>
          <a:srcRect b="11652" l="15339" r="14808" t="13792"/>
          <a:stretch/>
        </p:blipFill>
        <p:spPr>
          <a:xfrm>
            <a:off x="3896450" y="947632"/>
            <a:ext cx="646575" cy="922392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4" name="Google Shape;94;p14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4631463" y="2067713"/>
            <a:ext cx="697175" cy="738900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5" name="Google Shape;95;p14">
            <a:hlinkClick r:id="rId32"/>
          </p:cNvPr>
          <p:cNvPicPr preferRelativeResize="0"/>
          <p:nvPr/>
        </p:nvPicPr>
        <p:blipFill rotWithShape="1">
          <a:blip r:embed="rId33">
            <a:alphaModFix/>
          </a:blip>
          <a:srcRect b="21642" l="12955" r="13140" t="15751"/>
          <a:stretch/>
        </p:blipFill>
        <p:spPr>
          <a:xfrm>
            <a:off x="4658813" y="1095968"/>
            <a:ext cx="643073" cy="72812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6" name="Google Shape;96;p14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5420275" y="2003873"/>
            <a:ext cx="646575" cy="855476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7" name="Google Shape;97;p14">
            <a:hlinkClick r:id="rId36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5396675" y="1050642"/>
            <a:ext cx="618850" cy="81878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8" name="Google Shape;98;p14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6123500" y="1009695"/>
            <a:ext cx="646576" cy="798268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9" name="Google Shape;99;p14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6818125" y="1113550"/>
            <a:ext cx="583925" cy="69299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0" name="Google Shape;100;p14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869000" y="2043938"/>
            <a:ext cx="561775" cy="786450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1" name="Google Shape;101;p14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7738750" y="4047983"/>
            <a:ext cx="829925" cy="109551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02" name="Google Shape;102;p14"/>
          <p:cNvPicPr preferRelativeResize="0"/>
          <p:nvPr/>
        </p:nvPicPr>
        <p:blipFill rotWithShape="1">
          <a:blip r:embed="rId44">
            <a:alphaModFix/>
          </a:blip>
          <a:srcRect b="0" l="0" r="6367" t="6454"/>
          <a:stretch/>
        </p:blipFill>
        <p:spPr>
          <a:xfrm>
            <a:off x="6110313" y="2289913"/>
            <a:ext cx="2017569" cy="242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6158495" y="1998403"/>
            <a:ext cx="618850" cy="866409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4" name="Google Shape;104;p14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 rot="-408037">
            <a:off x="6406321" y="3287872"/>
            <a:ext cx="964883" cy="676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/>
          <p:cNvPicPr preferRelativeResize="0"/>
          <p:nvPr/>
        </p:nvPicPr>
        <p:blipFill rotWithShape="1">
          <a:blip r:embed="rId49">
            <a:alphaModFix/>
          </a:blip>
          <a:srcRect b="7332" l="6287" r="18137" t="7892"/>
          <a:stretch/>
        </p:blipFill>
        <p:spPr>
          <a:xfrm flipH="1">
            <a:off x="5584000" y="4041200"/>
            <a:ext cx="1457325" cy="121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4">
            <a:hlinkClick r:id="rId50"/>
          </p:cNvPr>
          <p:cNvPicPr preferRelativeResize="0"/>
          <p:nvPr/>
        </p:nvPicPr>
        <p:blipFill rotWithShape="1">
          <a:blip r:embed="rId51">
            <a:alphaModFix/>
          </a:blip>
          <a:srcRect b="0" l="41875" r="16965" t="22191"/>
          <a:stretch/>
        </p:blipFill>
        <p:spPr>
          <a:xfrm flipH="1">
            <a:off x="7830413" y="3662075"/>
            <a:ext cx="646581" cy="52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4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2896956" y="3240940"/>
            <a:ext cx="829925" cy="630467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8" name="Google Shape;108;p14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3838938" y="3228888"/>
            <a:ext cx="882665" cy="630475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9" name="Google Shape;109;p14">
            <a:hlinkClick r:id="rId56"/>
          </p:cNvPr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5482200" y="3049851"/>
            <a:ext cx="561775" cy="800836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0" name="Google Shape;110;p14">
            <a:hlinkClick r:id="rId58"/>
          </p:cNvPr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4823562" y="3050233"/>
            <a:ext cx="561775" cy="82309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