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Happy Monkey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appyMonke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5e46befa5dae7f5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5e46befa5dae7f5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Not to be sold, whether modified or as-is. </a:t>
            </a:r>
            <a:r>
              <a:rPr lang="en">
                <a:solidFill>
                  <a:schemeClr val="dk1"/>
                </a:solidFill>
              </a:rPr>
              <a:t>These slides are for personal, non-commercial, use by classroom teachers.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Created by Pamela Bradley.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5750" y="-95250"/>
            <a:ext cx="9199751" cy="53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YdiGEjz5b0Q?ab_channel=IlluminatedFilms" TargetMode="External"/><Relationship Id="rId42" Type="http://schemas.openxmlformats.org/officeDocument/2006/relationships/hyperlink" Target="https://www.youtube.com/embed/ls6wTeT2cKA?ab_channel=CatherinaChu" TargetMode="External"/><Relationship Id="rId41" Type="http://schemas.openxmlformats.org/officeDocument/2006/relationships/image" Target="../media/image30.png"/><Relationship Id="rId44" Type="http://schemas.openxmlformats.org/officeDocument/2006/relationships/hyperlink" Target="https://www.youtube.com/embed/-u8EP4EJ5oE?ab_channel=ArtwithMrs.F" TargetMode="External"/><Relationship Id="rId43" Type="http://schemas.openxmlformats.org/officeDocument/2006/relationships/image" Target="../media/image29.png"/><Relationship Id="rId46" Type="http://schemas.openxmlformats.org/officeDocument/2006/relationships/image" Target="../media/image26.png"/><Relationship Id="rId45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gif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48" Type="http://schemas.openxmlformats.org/officeDocument/2006/relationships/image" Target="../media/image27.png"/><Relationship Id="rId47" Type="http://schemas.openxmlformats.org/officeDocument/2006/relationships/image" Target="../media/image14.png"/><Relationship Id="rId49" Type="http://schemas.openxmlformats.org/officeDocument/2006/relationships/hyperlink" Target="https://www.youtube.com/embed/75NQK-Sm1YY?t=49s&amp;ab_channel=IlluminatedFilms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20.png"/><Relationship Id="rId7" Type="http://schemas.openxmlformats.org/officeDocument/2006/relationships/image" Target="../media/image1.gif"/><Relationship Id="rId8" Type="http://schemas.openxmlformats.org/officeDocument/2006/relationships/image" Target="../media/image3.png"/><Relationship Id="rId31" Type="http://schemas.openxmlformats.org/officeDocument/2006/relationships/image" Target="../media/image12.png"/><Relationship Id="rId30" Type="http://schemas.openxmlformats.org/officeDocument/2006/relationships/hyperlink" Target="https://www.youtube.com/embed/gTgq16pnP08?ab_channel=Mrs.Clark%27sReadingCorner" TargetMode="External"/><Relationship Id="rId33" Type="http://schemas.openxmlformats.org/officeDocument/2006/relationships/image" Target="../media/image19.png"/><Relationship Id="rId32" Type="http://schemas.openxmlformats.org/officeDocument/2006/relationships/hyperlink" Target="https://www.youtube.com/embed/02i3akeNLnc?t=4s&amp;ab_channel=VidsWithRy" TargetMode="External"/><Relationship Id="rId35" Type="http://schemas.openxmlformats.org/officeDocument/2006/relationships/image" Target="../media/image33.png"/><Relationship Id="rId34" Type="http://schemas.openxmlformats.org/officeDocument/2006/relationships/hyperlink" Target="https://www.youtube.com/embed/yoqxhIi4HbQ?ab_channel=VidsWithRy" TargetMode="External"/><Relationship Id="rId37" Type="http://schemas.openxmlformats.org/officeDocument/2006/relationships/image" Target="../media/image16.png"/><Relationship Id="rId36" Type="http://schemas.openxmlformats.org/officeDocument/2006/relationships/hyperlink" Target="https://www.youtube.com/embed/gDsYTyUBfAY?ab_channel=VidsWithRy" TargetMode="External"/><Relationship Id="rId39" Type="http://schemas.openxmlformats.org/officeDocument/2006/relationships/image" Target="../media/image21.png"/><Relationship Id="rId38" Type="http://schemas.openxmlformats.org/officeDocument/2006/relationships/hyperlink" Target="https://www.youtube.com/embed/HaDDsT9IAWc?ab_channel=TimothyRyan" TargetMode="External"/><Relationship Id="rId20" Type="http://schemas.openxmlformats.org/officeDocument/2006/relationships/hyperlink" Target="https://www.youtube.com/embed/_XrPyF4Mpl4?ab_channel=VidsWithRy" TargetMode="External"/><Relationship Id="rId22" Type="http://schemas.openxmlformats.org/officeDocument/2006/relationships/hyperlink" Target="https://www.youtube.com/embed/GV1khxrcflM?ab_channel=vancemo" TargetMode="External"/><Relationship Id="rId21" Type="http://schemas.openxmlformats.org/officeDocument/2006/relationships/image" Target="../media/image11.png"/><Relationship Id="rId24" Type="http://schemas.openxmlformats.org/officeDocument/2006/relationships/hyperlink" Target="https://www.youtube.com/embed/nEPYKmIt4dU?ab_channel=VidsWithRy" TargetMode="External"/><Relationship Id="rId23" Type="http://schemas.openxmlformats.org/officeDocument/2006/relationships/image" Target="../media/image18.png"/><Relationship Id="rId26" Type="http://schemas.openxmlformats.org/officeDocument/2006/relationships/hyperlink" Target="https://www.youtube.com/embed/xYjrQTqdRx4?ab_channel=Ajugar" TargetMode="External"/><Relationship Id="rId25" Type="http://schemas.openxmlformats.org/officeDocument/2006/relationships/image" Target="../media/image17.png"/><Relationship Id="rId28" Type="http://schemas.openxmlformats.org/officeDocument/2006/relationships/hyperlink" Target="https://www.youtube.com/embed/0UlGQUNLwAQ?ab_channel=VidsWithRy" TargetMode="External"/><Relationship Id="rId27" Type="http://schemas.openxmlformats.org/officeDocument/2006/relationships/image" Target="../media/image15.png"/><Relationship Id="rId29" Type="http://schemas.openxmlformats.org/officeDocument/2006/relationships/image" Target="../media/image13.png"/><Relationship Id="rId51" Type="http://schemas.openxmlformats.org/officeDocument/2006/relationships/image" Target="../media/image25.png"/><Relationship Id="rId50" Type="http://schemas.openxmlformats.org/officeDocument/2006/relationships/image" Target="../media/image23.png"/><Relationship Id="rId53" Type="http://schemas.openxmlformats.org/officeDocument/2006/relationships/hyperlink" Target="https://www.youtube.com/embed/ehoGdGokXfc?t=12s&amp;ab_channel=VidsWithRy" TargetMode="External"/><Relationship Id="rId52" Type="http://schemas.openxmlformats.org/officeDocument/2006/relationships/image" Target="../media/image31.png"/><Relationship Id="rId11" Type="http://schemas.openxmlformats.org/officeDocument/2006/relationships/image" Target="../media/image4.png"/><Relationship Id="rId55" Type="http://schemas.openxmlformats.org/officeDocument/2006/relationships/hyperlink" Target="https://www.youtube.com/embed/ehoGdGokXfc?t=12s&amp;ab_channel=VidsWithRy" TargetMode="External"/><Relationship Id="rId10" Type="http://schemas.openxmlformats.org/officeDocument/2006/relationships/hyperlink" Target="https://www.youtube.com/embed/jWVwkdL98Rs?ab_channel=VidsWithRy" TargetMode="External"/><Relationship Id="rId54" Type="http://schemas.openxmlformats.org/officeDocument/2006/relationships/image" Target="../media/image32.png"/><Relationship Id="rId13" Type="http://schemas.openxmlformats.org/officeDocument/2006/relationships/image" Target="../media/image5.png"/><Relationship Id="rId12" Type="http://schemas.openxmlformats.org/officeDocument/2006/relationships/hyperlink" Target="https://www.youtube.com/embed/Jr3ha03MsK0?ab_channel=VidsWithRy" TargetMode="External"/><Relationship Id="rId56" Type="http://schemas.openxmlformats.org/officeDocument/2006/relationships/image" Target="../media/image24.png"/><Relationship Id="rId15" Type="http://schemas.openxmlformats.org/officeDocument/2006/relationships/image" Target="../media/image7.png"/><Relationship Id="rId14" Type="http://schemas.openxmlformats.org/officeDocument/2006/relationships/hyperlink" Target="https://www.youtube.com/embed/ypGA7236sQI?ab_channel=MissEmsBookwormReadAloud" TargetMode="External"/><Relationship Id="rId17" Type="http://schemas.openxmlformats.org/officeDocument/2006/relationships/image" Target="../media/image10.png"/><Relationship Id="rId16" Type="http://schemas.openxmlformats.org/officeDocument/2006/relationships/hyperlink" Target="https://www.youtube.com/embed/jOh1Mqbr8YE?ab_channel=Mrs.Clark%27sReadingCorner" TargetMode="External"/><Relationship Id="rId19" Type="http://schemas.openxmlformats.org/officeDocument/2006/relationships/image" Target="../media/image9.png"/><Relationship Id="rId18" Type="http://schemas.openxmlformats.org/officeDocument/2006/relationships/hyperlink" Target="https://www.youtube.com/embed/a7csu-g34q8?ab_channel=VidsWithR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-60400" y="-60825"/>
            <a:ext cx="9204300" cy="43062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9600" y="3365975"/>
            <a:ext cx="164275" cy="191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1121987" y="1255900"/>
            <a:ext cx="6856400" cy="9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1093763" y="2289913"/>
            <a:ext cx="6956474" cy="9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-60400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1736150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3569262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5424375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7279475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2909912" y="3323913"/>
            <a:ext cx="3263675" cy="9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32674" y="155075"/>
            <a:ext cx="1817701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4901579" y="155075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22600" y="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2613" y="15240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8">
            <a:alphaModFix/>
          </a:blip>
          <a:srcRect b="23276" l="0" r="0" t="30557"/>
          <a:stretch/>
        </p:blipFill>
        <p:spPr>
          <a:xfrm>
            <a:off x="2115550" y="4238000"/>
            <a:ext cx="4762500" cy="9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03636" y="2719923"/>
            <a:ext cx="3263675" cy="25429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2" name="Google Shape;72;p14"/>
          <p:cNvSpPr/>
          <p:nvPr/>
        </p:nvSpPr>
        <p:spPr>
          <a:xfrm flipH="1">
            <a:off x="0" y="1629600"/>
            <a:ext cx="1275900" cy="7176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-12" y="1618950"/>
            <a:ext cx="12759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Let’s Read with</a:t>
            </a:r>
            <a:endParaRPr b="1" sz="1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Eric Carle!!</a:t>
            </a:r>
            <a:endParaRPr b="1" sz="160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8050" y="15240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900" y="9965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75000" y="1524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6110317" y="1357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7319079" y="1357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1826754" y="17175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630904" y="155075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4000" y="1357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27463" y="1524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81000" y="1084368"/>
            <a:ext cx="536675" cy="75134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4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21642" l="12955" r="13140" t="15751"/>
          <a:stretch/>
        </p:blipFill>
        <p:spPr>
          <a:xfrm>
            <a:off x="3495088" y="1097468"/>
            <a:ext cx="643073" cy="7281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28112" y="1067908"/>
            <a:ext cx="536675" cy="75925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55889" y="1088626"/>
            <a:ext cx="536675" cy="73856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483113" y="1068374"/>
            <a:ext cx="536675" cy="7790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421612" y="1110562"/>
            <a:ext cx="969558" cy="6989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161000" y="1082230"/>
            <a:ext cx="536675" cy="75134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564962" y="2251499"/>
            <a:ext cx="829925" cy="63046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783213" y="1105037"/>
            <a:ext cx="536675" cy="71006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475087" y="2127913"/>
            <a:ext cx="496937" cy="7281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083221" y="2139921"/>
            <a:ext cx="917050" cy="73786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245125" y="3158349"/>
            <a:ext cx="536675" cy="7485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866875" y="3193683"/>
            <a:ext cx="603875" cy="72433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580025" y="3192106"/>
            <a:ext cx="536675" cy="73235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4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229725" y="3199960"/>
            <a:ext cx="603875" cy="71667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4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111464" y="2164075"/>
            <a:ext cx="1045012" cy="6989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268775" y="2140862"/>
            <a:ext cx="496951" cy="7022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4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878025" y="2119223"/>
            <a:ext cx="603875" cy="74554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 flipH="1">
            <a:off x="6140887" y="2879932"/>
            <a:ext cx="2078200" cy="2423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47">
            <a:alphaModFix/>
          </a:blip>
          <a:srcRect b="11505" l="14692" r="6610" t="11118"/>
          <a:stretch/>
        </p:blipFill>
        <p:spPr>
          <a:xfrm>
            <a:off x="1963438" y="4185287"/>
            <a:ext cx="1605825" cy="105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738750" y="4047983"/>
            <a:ext cx="829925" cy="109551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4" name="Google Shape;104;p14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0" l="0" r="6367" t="6454"/>
          <a:stretch/>
        </p:blipFill>
        <p:spPr>
          <a:xfrm>
            <a:off x="6110313" y="2320813"/>
            <a:ext cx="2017569" cy="242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51">
            <a:alphaModFix/>
          </a:blip>
          <a:srcRect b="0" l="41875" r="16965" t="22191"/>
          <a:stretch/>
        </p:blipFill>
        <p:spPr>
          <a:xfrm flipH="1">
            <a:off x="7830413" y="3662075"/>
            <a:ext cx="646581" cy="5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52">
            <a:alphaModFix/>
          </a:blip>
          <a:srcRect b="7332" l="6287" r="18137" t="7892"/>
          <a:stretch/>
        </p:blipFill>
        <p:spPr>
          <a:xfrm flipH="1">
            <a:off x="5700675" y="4047975"/>
            <a:ext cx="1457325" cy="12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4031" l="16858" r="15896" t="6169"/>
          <a:stretch/>
        </p:blipFill>
        <p:spPr>
          <a:xfrm>
            <a:off x="1794700" y="1960500"/>
            <a:ext cx="690065" cy="9214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14">
            <a:hlinkClick r:id="rId55"/>
          </p:cNvPr>
          <p:cNvPicPr preferRelativeResize="0"/>
          <p:nvPr/>
        </p:nvPicPr>
        <p:blipFill rotWithShape="1">
          <a:blip r:embed="rId56">
            <a:alphaModFix/>
          </a:blip>
          <a:srcRect b="17136" l="7867" r="9055" t="17928"/>
          <a:stretch/>
        </p:blipFill>
        <p:spPr>
          <a:xfrm>
            <a:off x="-33175" y="2357862"/>
            <a:ext cx="2480075" cy="19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