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ife Saver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feSavers-regular.fntdata"/><Relationship Id="rId8" Type="http://schemas.openxmlformats.org/officeDocument/2006/relationships/font" Target="fonts/LifeSaver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c0f1d6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c0f1d6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png"/><Relationship Id="rId42" Type="http://schemas.openxmlformats.org/officeDocument/2006/relationships/image" Target="../media/image26.png"/><Relationship Id="rId41" Type="http://schemas.openxmlformats.org/officeDocument/2006/relationships/hyperlink" Target="https://safeyoutube.net/w/yczK" TargetMode="External"/><Relationship Id="rId44" Type="http://schemas.openxmlformats.org/officeDocument/2006/relationships/image" Target="../media/image29.png"/><Relationship Id="rId43" Type="http://schemas.openxmlformats.org/officeDocument/2006/relationships/hyperlink" Target="https://safeyoutube.net/w/rezK" TargetMode="External"/><Relationship Id="rId46" Type="http://schemas.openxmlformats.org/officeDocument/2006/relationships/image" Target="../media/image19.png"/><Relationship Id="rId45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.png"/><Relationship Id="rId9" Type="http://schemas.openxmlformats.org/officeDocument/2006/relationships/hyperlink" Target="https://safeyoutube.net/w/ECPD" TargetMode="External"/><Relationship Id="rId48" Type="http://schemas.openxmlformats.org/officeDocument/2006/relationships/image" Target="../media/image28.png"/><Relationship Id="rId47" Type="http://schemas.openxmlformats.org/officeDocument/2006/relationships/image" Target="../media/image42.png"/><Relationship Id="rId49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16.gif"/><Relationship Id="rId7" Type="http://schemas.openxmlformats.org/officeDocument/2006/relationships/image" Target="../media/image6.png"/><Relationship Id="rId8" Type="http://schemas.openxmlformats.org/officeDocument/2006/relationships/image" Target="../media/image2.png"/><Relationship Id="rId31" Type="http://schemas.openxmlformats.org/officeDocument/2006/relationships/hyperlink" Target="https://safeyoutube.net/w/2VyK" TargetMode="External"/><Relationship Id="rId30" Type="http://schemas.openxmlformats.org/officeDocument/2006/relationships/image" Target="../media/image23.png"/><Relationship Id="rId33" Type="http://schemas.openxmlformats.org/officeDocument/2006/relationships/hyperlink" Target="https://safeyoutube.net/w/5WyK" TargetMode="External"/><Relationship Id="rId32" Type="http://schemas.openxmlformats.org/officeDocument/2006/relationships/image" Target="../media/image8.png"/><Relationship Id="rId35" Type="http://schemas.openxmlformats.org/officeDocument/2006/relationships/hyperlink" Target="https://safeyoutube.net/w/WXyK" TargetMode="External"/><Relationship Id="rId34" Type="http://schemas.openxmlformats.org/officeDocument/2006/relationships/image" Target="../media/image35.png"/><Relationship Id="rId37" Type="http://schemas.openxmlformats.org/officeDocument/2006/relationships/hyperlink" Target="https://safeyoutube.net/w/2ZyK" TargetMode="External"/><Relationship Id="rId36" Type="http://schemas.openxmlformats.org/officeDocument/2006/relationships/image" Target="../media/image17.png"/><Relationship Id="rId39" Type="http://schemas.openxmlformats.org/officeDocument/2006/relationships/hyperlink" Target="https://safeyoutube.net/w/sazK" TargetMode="External"/><Relationship Id="rId38" Type="http://schemas.openxmlformats.org/officeDocument/2006/relationships/image" Target="../media/image14.png"/><Relationship Id="rId62" Type="http://schemas.openxmlformats.org/officeDocument/2006/relationships/image" Target="../media/image38.png"/><Relationship Id="rId61" Type="http://schemas.openxmlformats.org/officeDocument/2006/relationships/image" Target="../media/image41.png"/><Relationship Id="rId20" Type="http://schemas.openxmlformats.org/officeDocument/2006/relationships/image" Target="../media/image18.png"/><Relationship Id="rId22" Type="http://schemas.openxmlformats.org/officeDocument/2006/relationships/image" Target="../media/image10.png"/><Relationship Id="rId21" Type="http://schemas.openxmlformats.org/officeDocument/2006/relationships/hyperlink" Target="https://safeyoutube.net/w/0nRD" TargetMode="External"/><Relationship Id="rId24" Type="http://schemas.openxmlformats.org/officeDocument/2006/relationships/image" Target="../media/image22.png"/><Relationship Id="rId23" Type="http://schemas.openxmlformats.org/officeDocument/2006/relationships/hyperlink" Target="https://safeyoutube.net/w/PqRD" TargetMode="External"/><Relationship Id="rId60" Type="http://schemas.openxmlformats.org/officeDocument/2006/relationships/image" Target="../media/image40.png"/><Relationship Id="rId26" Type="http://schemas.openxmlformats.org/officeDocument/2006/relationships/image" Target="../media/image7.png"/><Relationship Id="rId25" Type="http://schemas.openxmlformats.org/officeDocument/2006/relationships/hyperlink" Target="https://safeyoutube.net/w/EzRD" TargetMode="External"/><Relationship Id="rId28" Type="http://schemas.openxmlformats.org/officeDocument/2006/relationships/image" Target="../media/image9.png"/><Relationship Id="rId27" Type="http://schemas.openxmlformats.org/officeDocument/2006/relationships/hyperlink" Target="https://safeyoutube.net/w/dOyK" TargetMode="External"/><Relationship Id="rId29" Type="http://schemas.openxmlformats.org/officeDocument/2006/relationships/hyperlink" Target="https://safeyoutube.net/w/JTyK" TargetMode="External"/><Relationship Id="rId51" Type="http://schemas.openxmlformats.org/officeDocument/2006/relationships/image" Target="../media/image24.png"/><Relationship Id="rId50" Type="http://schemas.openxmlformats.org/officeDocument/2006/relationships/image" Target="../media/image33.png"/><Relationship Id="rId53" Type="http://schemas.openxmlformats.org/officeDocument/2006/relationships/image" Target="../media/image30.gif"/><Relationship Id="rId52" Type="http://schemas.openxmlformats.org/officeDocument/2006/relationships/image" Target="../media/image39.gif"/><Relationship Id="rId11" Type="http://schemas.openxmlformats.org/officeDocument/2006/relationships/hyperlink" Target="https://safeyoutube.net/w/vGPD" TargetMode="External"/><Relationship Id="rId55" Type="http://schemas.openxmlformats.org/officeDocument/2006/relationships/image" Target="../media/image34.png"/><Relationship Id="rId10" Type="http://schemas.openxmlformats.org/officeDocument/2006/relationships/image" Target="../media/image3.png"/><Relationship Id="rId54" Type="http://schemas.openxmlformats.org/officeDocument/2006/relationships/image" Target="../media/image32.gif"/><Relationship Id="rId13" Type="http://schemas.openxmlformats.org/officeDocument/2006/relationships/hyperlink" Target="https://safeyoutube.net/w/ERPD" TargetMode="External"/><Relationship Id="rId57" Type="http://schemas.openxmlformats.org/officeDocument/2006/relationships/image" Target="../media/image36.gif"/><Relationship Id="rId12" Type="http://schemas.openxmlformats.org/officeDocument/2006/relationships/image" Target="../media/image20.png"/><Relationship Id="rId56" Type="http://schemas.openxmlformats.org/officeDocument/2006/relationships/image" Target="../media/image37.png"/><Relationship Id="rId15" Type="http://schemas.openxmlformats.org/officeDocument/2006/relationships/hyperlink" Target="https://safeyoutube.net/w/l7LD" TargetMode="External"/><Relationship Id="rId59" Type="http://schemas.openxmlformats.org/officeDocument/2006/relationships/image" Target="../media/image27.png"/><Relationship Id="rId14" Type="http://schemas.openxmlformats.org/officeDocument/2006/relationships/image" Target="../media/image5.png"/><Relationship Id="rId58" Type="http://schemas.openxmlformats.org/officeDocument/2006/relationships/hyperlink" Target="https://safeyoutube.net/w/InCO" TargetMode="External"/><Relationship Id="rId17" Type="http://schemas.openxmlformats.org/officeDocument/2006/relationships/hyperlink" Target="https://safeyoutube.net/w/AOPD" TargetMode="External"/><Relationship Id="rId16" Type="http://schemas.openxmlformats.org/officeDocument/2006/relationships/image" Target="../media/image4.png"/><Relationship Id="rId19" Type="http://schemas.openxmlformats.org/officeDocument/2006/relationships/hyperlink" Target="https://safeyoutube.net/w/O0LD" TargetMode="External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7126" y="812673"/>
            <a:ext cx="2565325" cy="400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26" y="736098"/>
            <a:ext cx="2565325" cy="400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09686">
            <a:off x="626137" y="3432650"/>
            <a:ext cx="1321775" cy="132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4750" y="3932500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17464" l="0" r="0" t="0"/>
          <a:stretch/>
        </p:blipFill>
        <p:spPr>
          <a:xfrm>
            <a:off x="1712950" y="4019850"/>
            <a:ext cx="5914953" cy="107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60877"/>
          <a:stretch/>
        </p:blipFill>
        <p:spPr>
          <a:xfrm>
            <a:off x="5094450" y="3753650"/>
            <a:ext cx="41614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0" l="0" r="0" t="60877"/>
          <a:stretch/>
        </p:blipFill>
        <p:spPr>
          <a:xfrm>
            <a:off x="5176913" y="3013863"/>
            <a:ext cx="4010700" cy="76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0" l="0" r="0" t="60877"/>
          <a:stretch/>
        </p:blipFill>
        <p:spPr>
          <a:xfrm>
            <a:off x="5192525" y="2087900"/>
            <a:ext cx="383755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 b="0" l="0" r="0" t="60877"/>
          <a:stretch/>
        </p:blipFill>
        <p:spPr>
          <a:xfrm>
            <a:off x="5345600" y="1272950"/>
            <a:ext cx="3673325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73851" y="898033"/>
            <a:ext cx="654525" cy="78987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57162" y="1850385"/>
            <a:ext cx="896800" cy="639928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26892" y="1850387"/>
            <a:ext cx="829243" cy="6399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84788" y="2671515"/>
            <a:ext cx="654525" cy="74077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396500" y="2769322"/>
            <a:ext cx="589049" cy="66675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318236" y="1787880"/>
            <a:ext cx="654525" cy="679809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209550" y="925625"/>
            <a:ext cx="654525" cy="7346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738162" y="916738"/>
            <a:ext cx="654525" cy="7524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38553" y="2586388"/>
            <a:ext cx="589050" cy="81806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5935" l="0" r="0" t="0"/>
          <a:stretch/>
        </p:blipFill>
        <p:spPr>
          <a:xfrm>
            <a:off x="5906063" y="3531687"/>
            <a:ext cx="983525" cy="6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011500" y="898025"/>
            <a:ext cx="589050" cy="7898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26192" r="25967" t="0"/>
          <a:stretch/>
        </p:blipFill>
        <p:spPr>
          <a:xfrm>
            <a:off x="7526838" y="2652802"/>
            <a:ext cx="654525" cy="76959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0" l="11613" r="12184" t="0"/>
          <a:stretch/>
        </p:blipFill>
        <p:spPr>
          <a:xfrm>
            <a:off x="8338137" y="2667408"/>
            <a:ext cx="589050" cy="77298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372977" y="3495312"/>
            <a:ext cx="476873" cy="679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035216" y="1830545"/>
            <a:ext cx="829225" cy="613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005313" y="3477438"/>
            <a:ext cx="476875" cy="667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597913" y="3480312"/>
            <a:ext cx="524350" cy="679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8218050" y="3550175"/>
            <a:ext cx="829200" cy="61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he hungry caterpillar png, Picture #505514 the hungry caterpillar png" id="81" name="Google Shape;81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437430" y="3353040"/>
            <a:ext cx="1076070" cy="107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454800" y="3970625"/>
            <a:ext cx="983501" cy="98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 flipH="1">
            <a:off x="-400" y="3975528"/>
            <a:ext cx="1181076" cy="116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61994">
            <a:off x="3351862" y="3455475"/>
            <a:ext cx="1321775" cy="132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084650" y="4238525"/>
            <a:ext cx="508974" cy="6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517038" y="4076947"/>
            <a:ext cx="778450" cy="63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052998" y="4104855"/>
            <a:ext cx="778450" cy="7704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2471453" y="1391017"/>
            <a:ext cx="1866862" cy="3468464"/>
            <a:chOff x="3342469" y="1724963"/>
            <a:chExt cx="2305622" cy="4182400"/>
          </a:xfrm>
        </p:grpSpPr>
        <p:pic>
          <p:nvPicPr>
            <p:cNvPr id="89" name="Google Shape;89;p13"/>
            <p:cNvPicPr preferRelativeResize="0"/>
            <p:nvPr/>
          </p:nvPicPr>
          <p:blipFill rotWithShape="1">
            <a:blip r:embed="rId51">
              <a:alphaModFix/>
            </a:blip>
            <a:srcRect b="0" l="29127" r="22534" t="0"/>
            <a:stretch/>
          </p:blipFill>
          <p:spPr>
            <a:xfrm>
              <a:off x="3342469" y="1724963"/>
              <a:ext cx="2021575" cy="418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3"/>
            <p:cNvPicPr preferRelativeResize="0"/>
            <p:nvPr/>
          </p:nvPicPr>
          <p:blipFill rotWithShape="1">
            <a:blip r:embed="rId52">
              <a:alphaModFix/>
            </a:blip>
            <a:srcRect b="0" l="0" r="26857" t="0"/>
            <a:stretch/>
          </p:blipFill>
          <p:spPr>
            <a:xfrm>
              <a:off x="4367666" y="2343696"/>
              <a:ext cx="1280425" cy="1750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1" name="Google Shape;91;p13"/>
          <p:cNvPicPr preferRelativeResize="0"/>
          <p:nvPr/>
        </p:nvPicPr>
        <p:blipFill rotWithShape="1">
          <a:blip r:embed="rId53">
            <a:alphaModFix/>
          </a:blip>
          <a:srcRect b="33832" l="29123" r="34557" t="31309"/>
          <a:stretch/>
        </p:blipFill>
        <p:spPr>
          <a:xfrm rot="1217360">
            <a:off x="2416943" y="1096489"/>
            <a:ext cx="405046" cy="38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866660" y="4219050"/>
            <a:ext cx="1345190" cy="8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 flipH="1" rot="-1610355">
            <a:off x="6618071" y="4302249"/>
            <a:ext cx="581134" cy="673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3"/>
          <p:cNvGrpSpPr/>
          <p:nvPr/>
        </p:nvGrpSpPr>
        <p:grpSpPr>
          <a:xfrm>
            <a:off x="1570225" y="-38675"/>
            <a:ext cx="6849528" cy="781800"/>
            <a:chOff x="1570225" y="-38675"/>
            <a:chExt cx="6849528" cy="781800"/>
          </a:xfrm>
        </p:grpSpPr>
        <p:pic>
          <p:nvPicPr>
            <p:cNvPr id="95" name="Google Shape;95;p13"/>
            <p:cNvPicPr preferRelativeResize="0"/>
            <p:nvPr/>
          </p:nvPicPr>
          <p:blipFill rotWithShape="1">
            <a:blip r:embed="rId56">
              <a:alphaModFix/>
            </a:blip>
            <a:srcRect b="0" l="44446" r="44252" t="0"/>
            <a:stretch/>
          </p:blipFill>
          <p:spPr>
            <a:xfrm rot="5159486">
              <a:off x="3166659" y="-1492923"/>
              <a:ext cx="525109" cy="3690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 rotWithShape="1">
            <a:blip r:embed="rId56">
              <a:alphaModFix/>
            </a:blip>
            <a:srcRect b="0" l="44446" r="44252" t="0"/>
            <a:stretch/>
          </p:blipFill>
          <p:spPr>
            <a:xfrm rot="5546956">
              <a:off x="6405101" y="-1397424"/>
              <a:ext cx="525100" cy="3484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" name="Google Shape;97;p13">
            <a:hlinkClick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8287225" y="4715700"/>
            <a:ext cx="798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Life Savers"/>
                <a:ea typeface="Life Savers"/>
                <a:cs typeface="Life Savers"/>
                <a:sym typeface="Life Savers"/>
              </a:rPr>
              <a:t>Library</a:t>
            </a:r>
            <a:endParaRPr b="1" sz="1200"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99" name="Google Shape;99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380574" y="1272949"/>
            <a:ext cx="983500" cy="9704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513298" y="2418911"/>
            <a:ext cx="778450" cy="77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 flipH="1">
            <a:off x="2469511" y="4465267"/>
            <a:ext cx="896800" cy="65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914813" y="4343013"/>
            <a:ext cx="896800" cy="8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