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20" Type="http://schemas.openxmlformats.org/officeDocument/2006/relationships/image" Target="../media/image25.png"/><Relationship Id="rId42" Type="http://schemas.openxmlformats.org/officeDocument/2006/relationships/image" Target="../media/image20.png"/><Relationship Id="rId41" Type="http://schemas.openxmlformats.org/officeDocument/2006/relationships/hyperlink" Target="https://video.link/w/SQsrb" TargetMode="External"/><Relationship Id="rId22" Type="http://schemas.openxmlformats.org/officeDocument/2006/relationships/image" Target="../media/image8.png"/><Relationship Id="rId21" Type="http://schemas.openxmlformats.org/officeDocument/2006/relationships/hyperlink" Target="https://video.link/w/P1srb" TargetMode="External"/><Relationship Id="rId24" Type="http://schemas.openxmlformats.org/officeDocument/2006/relationships/image" Target="../media/image24.png"/><Relationship Id="rId23" Type="http://schemas.openxmlformats.org/officeDocument/2006/relationships/hyperlink" Target="https://video.link/w/03sr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12.png"/><Relationship Id="rId9" Type="http://schemas.openxmlformats.org/officeDocument/2006/relationships/image" Target="../media/image5.png"/><Relationship Id="rId26" Type="http://schemas.openxmlformats.org/officeDocument/2006/relationships/image" Target="../media/image22.png"/><Relationship Id="rId25" Type="http://schemas.openxmlformats.org/officeDocument/2006/relationships/hyperlink" Target="https://video.link/w/O8srb" TargetMode="External"/><Relationship Id="rId28" Type="http://schemas.openxmlformats.org/officeDocument/2006/relationships/image" Target="../media/image17.png"/><Relationship Id="rId27" Type="http://schemas.openxmlformats.org/officeDocument/2006/relationships/hyperlink" Target="https://video.link/w/oAsrb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4.png"/><Relationship Id="rId29" Type="http://schemas.openxmlformats.org/officeDocument/2006/relationships/hyperlink" Target="https://video.link/w/6Csrb" TargetMode="External"/><Relationship Id="rId7" Type="http://schemas.openxmlformats.org/officeDocument/2006/relationships/image" Target="../media/image11.png"/><Relationship Id="rId8" Type="http://schemas.openxmlformats.org/officeDocument/2006/relationships/image" Target="../media/image6.png"/><Relationship Id="rId31" Type="http://schemas.openxmlformats.org/officeDocument/2006/relationships/hyperlink" Target="https://video.link/w/BEsrb" TargetMode="External"/><Relationship Id="rId30" Type="http://schemas.openxmlformats.org/officeDocument/2006/relationships/image" Target="../media/image23.png"/><Relationship Id="rId11" Type="http://schemas.openxmlformats.org/officeDocument/2006/relationships/image" Target="../media/image9.png"/><Relationship Id="rId33" Type="http://schemas.openxmlformats.org/officeDocument/2006/relationships/hyperlink" Target="https://video.link/w/rGsrb" TargetMode="External"/><Relationship Id="rId10" Type="http://schemas.openxmlformats.org/officeDocument/2006/relationships/image" Target="../media/image4.png"/><Relationship Id="rId32" Type="http://schemas.openxmlformats.org/officeDocument/2006/relationships/image" Target="../media/image13.png"/><Relationship Id="rId13" Type="http://schemas.openxmlformats.org/officeDocument/2006/relationships/image" Target="../media/image2.jpg"/><Relationship Id="rId35" Type="http://schemas.openxmlformats.org/officeDocument/2006/relationships/hyperlink" Target="https://video.link/w/vLsrb" TargetMode="External"/><Relationship Id="rId12" Type="http://schemas.openxmlformats.org/officeDocument/2006/relationships/hyperlink" Target="https://video.link/w/Xjsrb" TargetMode="External"/><Relationship Id="rId34" Type="http://schemas.openxmlformats.org/officeDocument/2006/relationships/image" Target="../media/image16.png"/><Relationship Id="rId15" Type="http://schemas.openxmlformats.org/officeDocument/2006/relationships/hyperlink" Target="https://video.link/w/Cwsrb" TargetMode="External"/><Relationship Id="rId37" Type="http://schemas.openxmlformats.org/officeDocument/2006/relationships/hyperlink" Target="https://video.link/w/pNsrb" TargetMode="External"/><Relationship Id="rId14" Type="http://schemas.openxmlformats.org/officeDocument/2006/relationships/image" Target="../media/image7.png"/><Relationship Id="rId36" Type="http://schemas.openxmlformats.org/officeDocument/2006/relationships/image" Target="../media/image21.png"/><Relationship Id="rId17" Type="http://schemas.openxmlformats.org/officeDocument/2006/relationships/hyperlink" Target="https://video.link/w/pysrb" TargetMode="External"/><Relationship Id="rId39" Type="http://schemas.openxmlformats.org/officeDocument/2006/relationships/hyperlink" Target="https://video.link/w/7Osrb" TargetMode="External"/><Relationship Id="rId16" Type="http://schemas.openxmlformats.org/officeDocument/2006/relationships/image" Target="../media/image1.png"/><Relationship Id="rId38" Type="http://schemas.openxmlformats.org/officeDocument/2006/relationships/image" Target="../media/image15.png"/><Relationship Id="rId19" Type="http://schemas.openxmlformats.org/officeDocument/2006/relationships/hyperlink" Target="https://video.link/w/Bzsrb" TargetMode="External"/><Relationship Id="rId1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3000" y="1263950"/>
            <a:ext cx="1766575" cy="33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350" y="55351"/>
            <a:ext cx="1584400" cy="15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2250" y="55351"/>
            <a:ext cx="1584400" cy="15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5638" y="1030749"/>
            <a:ext cx="766525" cy="876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3722" l="0" r="0" t="0"/>
          <a:stretch/>
        </p:blipFill>
        <p:spPr>
          <a:xfrm>
            <a:off x="2745000" y="304875"/>
            <a:ext cx="3654001" cy="13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5788" y="1030749"/>
            <a:ext cx="766525" cy="8767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2201400" y="1802383"/>
            <a:ext cx="4741225" cy="3014916"/>
            <a:chOff x="2211950" y="2436950"/>
            <a:chExt cx="4741225" cy="2401749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8">
              <a:alphaModFix/>
            </a:blip>
            <a:srcRect b="0" l="0" r="0" t="24919"/>
            <a:stretch/>
          </p:blipFill>
          <p:spPr>
            <a:xfrm>
              <a:off x="2211950" y="2436950"/>
              <a:ext cx="2921450" cy="24017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8">
              <a:alphaModFix/>
            </a:blip>
            <a:srcRect b="0" l="33070" r="34079" t="24919"/>
            <a:stretch/>
          </p:blipFill>
          <p:spPr>
            <a:xfrm>
              <a:off x="4092163" y="2436950"/>
              <a:ext cx="959674" cy="24017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8">
              <a:alphaModFix/>
            </a:blip>
            <a:srcRect b="0" l="33070" r="0" t="24919"/>
            <a:stretch/>
          </p:blipFill>
          <p:spPr>
            <a:xfrm>
              <a:off x="4997925" y="2436950"/>
              <a:ext cx="1955250" cy="2401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" name="Google Shape;64;p13"/>
          <p:cNvPicPr preferRelativeResize="0"/>
          <p:nvPr/>
        </p:nvPicPr>
        <p:blipFill rotWithShape="1">
          <a:blip r:embed="rId9">
            <a:alphaModFix/>
          </a:blip>
          <a:srcRect b="0" l="21185" r="0" t="0"/>
          <a:stretch/>
        </p:blipFill>
        <p:spPr>
          <a:xfrm>
            <a:off x="0" y="2726650"/>
            <a:ext cx="2641824" cy="25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1888475"/>
            <a:ext cx="2513900" cy="25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1">
            <a:alphaModFix/>
          </a:blip>
          <a:srcRect b="0" l="0" r="20210" t="0"/>
          <a:stretch/>
        </p:blipFill>
        <p:spPr>
          <a:xfrm>
            <a:off x="7486575" y="1868325"/>
            <a:ext cx="1657423" cy="310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04076" y="1965451"/>
            <a:ext cx="649651" cy="80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108850" y="3671350"/>
            <a:ext cx="851200" cy="130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328990" y="1960687"/>
            <a:ext cx="649650" cy="81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188748" y="2112350"/>
            <a:ext cx="766500" cy="61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165340" y="1988995"/>
            <a:ext cx="649648" cy="75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025100" y="1983213"/>
            <a:ext cx="766500" cy="7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429026" y="2916517"/>
            <a:ext cx="649651" cy="798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312036" y="2948025"/>
            <a:ext cx="683564" cy="766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188751" y="3012075"/>
            <a:ext cx="766500" cy="6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148400" y="2904050"/>
            <a:ext cx="683575" cy="811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065325" y="2914498"/>
            <a:ext cx="649650" cy="802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370600" y="3940700"/>
            <a:ext cx="766500" cy="7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312025" y="3953110"/>
            <a:ext cx="683574" cy="741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230225" y="3935900"/>
            <a:ext cx="683575" cy="7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148425" y="3898879"/>
            <a:ext cx="683575" cy="809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006925" y="3922129"/>
            <a:ext cx="766500" cy="763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