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3" r:id="rId4"/>
    <p:sldMasterId id="2147483674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SS.4.1 – Compares life in the past to life today.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SSC.4.3 – Explains how culture influences the way people modify and adapt to their enviornments.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9fe2c0a976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9fe2c0a976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SS.4.1 – Compares life in the past to life today.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SSC.4.3 – Explains how culture influences the way people modify and adapt to their enviornments.</a:t>
            </a:r>
            <a:endParaRPr sz="1200">
              <a:solidFill>
                <a:schemeClr val="dk1"/>
              </a:solidFill>
            </a:endParaRPr>
          </a:p>
          <a:p>
            <a:pPr indent="0" lvl="0" marL="101600" marR="101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.jpg" id="96" name="Google Shape;96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202"/>
            <a:ext cx="9144000" cy="51430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2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2" name="Google Shape;102;p2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Google Shape;103;p2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Google Shape;104;p2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7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7.jp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5.png"/><Relationship Id="rId22" Type="http://schemas.openxmlformats.org/officeDocument/2006/relationships/image" Target="../media/image10.png"/><Relationship Id="rId21" Type="http://schemas.openxmlformats.org/officeDocument/2006/relationships/hyperlink" Target="https://www.getepic.com/app/read/45041" TargetMode="External"/><Relationship Id="rId24" Type="http://schemas.openxmlformats.org/officeDocument/2006/relationships/image" Target="../media/image18.png"/><Relationship Id="rId23" Type="http://schemas.openxmlformats.org/officeDocument/2006/relationships/hyperlink" Target="https://www.getepic.com/app/read/52443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hyperlink" Target="https://www.getepic.com/app/read/34391" TargetMode="External"/><Relationship Id="rId26" Type="http://schemas.openxmlformats.org/officeDocument/2006/relationships/image" Target="../media/image13.png"/><Relationship Id="rId25" Type="http://schemas.openxmlformats.org/officeDocument/2006/relationships/hyperlink" Target="https://www.getepic.com/app/read/48250" TargetMode="External"/><Relationship Id="rId5" Type="http://schemas.openxmlformats.org/officeDocument/2006/relationships/hyperlink" Target="https://www.youtube.com/watch?v=Ngab7mOisNs" TargetMode="External"/><Relationship Id="rId6" Type="http://schemas.openxmlformats.org/officeDocument/2006/relationships/image" Target="../media/image16.png"/><Relationship Id="rId7" Type="http://schemas.openxmlformats.org/officeDocument/2006/relationships/hyperlink" Target="https://www.youtube.com/watch?v=QuAolVGmAL0" TargetMode="External"/><Relationship Id="rId8" Type="http://schemas.openxmlformats.org/officeDocument/2006/relationships/image" Target="../media/image8.png"/><Relationship Id="rId11" Type="http://schemas.openxmlformats.org/officeDocument/2006/relationships/hyperlink" Target="https://www.getepic.com/app/read/72952" TargetMode="External"/><Relationship Id="rId10" Type="http://schemas.openxmlformats.org/officeDocument/2006/relationships/image" Target="../media/image3.png"/><Relationship Id="rId13" Type="http://schemas.openxmlformats.org/officeDocument/2006/relationships/hyperlink" Target="https://www.getepic.com/app/read/45535" TargetMode="External"/><Relationship Id="rId12" Type="http://schemas.openxmlformats.org/officeDocument/2006/relationships/image" Target="../media/image4.png"/><Relationship Id="rId15" Type="http://schemas.openxmlformats.org/officeDocument/2006/relationships/hyperlink" Target="https://www.getepic.com/app/read/66097" TargetMode="External"/><Relationship Id="rId14" Type="http://schemas.openxmlformats.org/officeDocument/2006/relationships/image" Target="../media/image11.png"/><Relationship Id="rId17" Type="http://schemas.openxmlformats.org/officeDocument/2006/relationships/hyperlink" Target="https://www.getepic.com/app/read/45535" TargetMode="External"/><Relationship Id="rId16" Type="http://schemas.openxmlformats.org/officeDocument/2006/relationships/image" Target="../media/image7.png"/><Relationship Id="rId19" Type="http://schemas.openxmlformats.org/officeDocument/2006/relationships/hyperlink" Target="https://www.getepic.com/app/read/71345" TargetMode="External"/><Relationship Id="rId18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image" Target="../media/image25.png"/><Relationship Id="rId22" Type="http://schemas.openxmlformats.org/officeDocument/2006/relationships/image" Target="../media/image23.png"/><Relationship Id="rId21" Type="http://schemas.openxmlformats.org/officeDocument/2006/relationships/hyperlink" Target="https://www.getepic.com/book/37381819/hello-america-statue-of-liberty" TargetMode="External"/><Relationship Id="rId24" Type="http://schemas.openxmlformats.org/officeDocument/2006/relationships/image" Target="../media/image26.png"/><Relationship Id="rId23" Type="http://schemas.openxmlformats.org/officeDocument/2006/relationships/hyperlink" Target="https://drive.google.com/file/d/1pjcbEcSWEklsDCtsGJuC5YccawSvArky/view?usp=sharing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9.png"/><Relationship Id="rId26" Type="http://schemas.openxmlformats.org/officeDocument/2006/relationships/hyperlink" Target="https://drive.google.com/file/d/1T0fwbdwgEgkeDsDhxIhFuaPdnOOeQob2/view" TargetMode="External"/><Relationship Id="rId25" Type="http://schemas.openxmlformats.org/officeDocument/2006/relationships/image" Target="../media/image22.png"/><Relationship Id="rId5" Type="http://schemas.openxmlformats.org/officeDocument/2006/relationships/image" Target="../media/image2.png"/><Relationship Id="rId6" Type="http://schemas.openxmlformats.org/officeDocument/2006/relationships/hyperlink" Target="http://teacher.scholastic.com/activities/immigration/young_immigrants/" TargetMode="External"/><Relationship Id="rId7" Type="http://schemas.openxmlformats.org/officeDocument/2006/relationships/image" Target="../media/image1.png"/><Relationship Id="rId8" Type="http://schemas.openxmlformats.org/officeDocument/2006/relationships/hyperlink" Target="http://teacher.scholastic.com/activities/immigration/tour/" TargetMode="External"/><Relationship Id="rId11" Type="http://schemas.openxmlformats.org/officeDocument/2006/relationships/hyperlink" Target="https://www.youtube.com/embed/5ZQl6XBo64M" TargetMode="External"/><Relationship Id="rId10" Type="http://schemas.openxmlformats.org/officeDocument/2006/relationships/hyperlink" Target="http://teacher.scholastic.com/activities/immigration/webcast.htm" TargetMode="External"/><Relationship Id="rId13" Type="http://schemas.openxmlformats.org/officeDocument/2006/relationships/image" Target="../media/image27.png"/><Relationship Id="rId12" Type="http://schemas.openxmlformats.org/officeDocument/2006/relationships/image" Target="../media/image20.png"/><Relationship Id="rId15" Type="http://schemas.openxmlformats.org/officeDocument/2006/relationships/image" Target="../media/image24.png"/><Relationship Id="rId14" Type="http://schemas.openxmlformats.org/officeDocument/2006/relationships/hyperlink" Target="http://campsilos.org/excursions/grout/one/act2.htm" TargetMode="External"/><Relationship Id="rId17" Type="http://schemas.openxmlformats.org/officeDocument/2006/relationships/hyperlink" Target="https://www.youtube.com/embed/CN3nnL8Ke-0" TargetMode="External"/><Relationship Id="rId16" Type="http://schemas.openxmlformats.org/officeDocument/2006/relationships/hyperlink" Target="http://campsilos.org/excursions/grout/one/act1.htm" TargetMode="External"/><Relationship Id="rId19" Type="http://schemas.openxmlformats.org/officeDocument/2006/relationships/hyperlink" Target="https://www.rif.org/sites/default/files/Support_Materials/G2-Her-Right-Foot-MOY.pdf" TargetMode="External"/><Relationship Id="rId18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50" y="1726000"/>
            <a:ext cx="3132125" cy="313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6054150" y="1887675"/>
            <a:ext cx="2970450" cy="297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8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1500" y="216700"/>
            <a:ext cx="1046850" cy="94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8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59725" y="152400"/>
            <a:ext cx="1386300" cy="131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8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33450" y="181138"/>
            <a:ext cx="971950" cy="126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8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" y="1221599"/>
            <a:ext cx="806597" cy="94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8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179450" y="4014625"/>
            <a:ext cx="759700" cy="10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8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048825" y="1557700"/>
            <a:ext cx="759700" cy="927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8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022400" y="3983100"/>
            <a:ext cx="911954" cy="116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8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998037" y="3927175"/>
            <a:ext cx="911950" cy="1128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8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973675" y="3945841"/>
            <a:ext cx="911950" cy="1197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8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929750" y="3871250"/>
            <a:ext cx="971950" cy="1240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8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8384300" y="1542438"/>
            <a:ext cx="759700" cy="957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Google Shape;126;p29"/>
          <p:cNvCxnSpPr>
            <a:stCxn id="127" idx="0"/>
            <a:endCxn id="127" idx="0"/>
          </p:cNvCxnSpPr>
          <p:nvPr/>
        </p:nvCxnSpPr>
        <p:spPr>
          <a:xfrm>
            <a:off x="4454306" y="-4265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" name="Google Shape;128;p29"/>
          <p:cNvCxnSpPr>
            <a:stCxn id="127" idx="0"/>
            <a:endCxn id="127" idx="0"/>
          </p:cNvCxnSpPr>
          <p:nvPr/>
        </p:nvCxnSpPr>
        <p:spPr>
          <a:xfrm>
            <a:off x="4454306" y="-4265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29" name="Google Shape;12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5675" y="0"/>
            <a:ext cx="2318325" cy="231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575" y="51350"/>
            <a:ext cx="2318325" cy="231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50" y="3128275"/>
            <a:ext cx="1399825" cy="635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9">
            <a:hlinkClick r:id="rId6"/>
          </p:cNvPr>
          <p:cNvSpPr/>
          <p:nvPr/>
        </p:nvSpPr>
        <p:spPr>
          <a:xfrm>
            <a:off x="-64300" y="2911600"/>
            <a:ext cx="486900" cy="486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2775" y="3128275"/>
            <a:ext cx="1628495" cy="635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9">
            <a:hlinkClick r:id="rId8"/>
          </p:cNvPr>
          <p:cNvSpPr/>
          <p:nvPr/>
        </p:nvSpPr>
        <p:spPr>
          <a:xfrm>
            <a:off x="1368550" y="2911600"/>
            <a:ext cx="541800" cy="4500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84473" y="3128275"/>
            <a:ext cx="1721963" cy="635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9">
            <a:hlinkClick r:id="rId10"/>
          </p:cNvPr>
          <p:cNvSpPr/>
          <p:nvPr/>
        </p:nvSpPr>
        <p:spPr>
          <a:xfrm>
            <a:off x="3241275" y="2911600"/>
            <a:ext cx="541800" cy="4500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7" name="Google Shape;137;p29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9750" y="4019200"/>
            <a:ext cx="1326350" cy="100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329101" y="3128275"/>
            <a:ext cx="1173749" cy="635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9">
            <a:hlinkClick r:id="rId14"/>
          </p:cNvPr>
          <p:cNvSpPr/>
          <p:nvPr/>
        </p:nvSpPr>
        <p:spPr>
          <a:xfrm>
            <a:off x="5114000" y="2911600"/>
            <a:ext cx="450000" cy="486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" name="Google Shape;140;p2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825673" y="3180748"/>
            <a:ext cx="1721950" cy="530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9">
            <a:hlinkClick r:id="rId16"/>
          </p:cNvPr>
          <p:cNvSpPr/>
          <p:nvPr/>
        </p:nvSpPr>
        <p:spPr>
          <a:xfrm>
            <a:off x="6502850" y="2948500"/>
            <a:ext cx="541800" cy="4500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29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715508" y="4019200"/>
            <a:ext cx="1278717" cy="100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9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313625" y="3958056"/>
            <a:ext cx="1242175" cy="1124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9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945716" y="3915750"/>
            <a:ext cx="1103233" cy="1227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9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502850" y="4028673"/>
            <a:ext cx="1103224" cy="926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816750" y="4217233"/>
            <a:ext cx="1103225" cy="549578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9">
            <a:hlinkClick r:id="rId26"/>
          </p:cNvPr>
          <p:cNvSpPr/>
          <p:nvPr/>
        </p:nvSpPr>
        <p:spPr>
          <a:xfrm>
            <a:off x="7606075" y="3958050"/>
            <a:ext cx="486900" cy="4500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