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obster"/>
      <p:regular r:id="rId7"/>
    </p:embeddedFont>
    <p:embeddedFont>
      <p:font typeface="Pacifico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bster-regular.fntdata"/><Relationship Id="rId8" Type="http://schemas.openxmlformats.org/officeDocument/2006/relationships/font" Target="fonts/Pacific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7b3f374499cf5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7b3f374499cf5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3.jpg"/><Relationship Id="rId42" Type="http://schemas.openxmlformats.org/officeDocument/2006/relationships/image" Target="../media/image24.jpg"/><Relationship Id="rId41" Type="http://schemas.openxmlformats.org/officeDocument/2006/relationships/hyperlink" Target="https://drive.google.com/file/d/1XEIi3SabdbRylGJEAoRGE2TpXTj7_8yX/view?usp=drivesdk" TargetMode="External"/><Relationship Id="rId44" Type="http://schemas.openxmlformats.org/officeDocument/2006/relationships/image" Target="../media/image32.jpg"/><Relationship Id="rId43" Type="http://schemas.openxmlformats.org/officeDocument/2006/relationships/hyperlink" Target="https://drive.google.com/file/d/1XHdXD56893XdhpMc9PjK_iW1smvdWDbz/view?usp=drivesdk" TargetMode="External"/><Relationship Id="rId46" Type="http://schemas.openxmlformats.org/officeDocument/2006/relationships/image" Target="../media/image20.jpg"/><Relationship Id="rId45" Type="http://schemas.openxmlformats.org/officeDocument/2006/relationships/hyperlink" Target="https://drive.google.com/file/d/1XHenW7SF9uB-ESW3k8JlwrwfVbqJDthO/view?usp=drivesdk" TargetMode="External"/><Relationship Id="rId107" Type="http://schemas.openxmlformats.org/officeDocument/2006/relationships/hyperlink" Target="https://drive.google.com/file/d/1YsMTqn9QrvL56LA4k_zh1IxYqENj_ERB/view?usp=drivesdk" TargetMode="External"/><Relationship Id="rId106" Type="http://schemas.openxmlformats.org/officeDocument/2006/relationships/image" Target="../media/image58.jpg"/><Relationship Id="rId105" Type="http://schemas.openxmlformats.org/officeDocument/2006/relationships/image" Target="../media/image67.jpg"/><Relationship Id="rId104" Type="http://schemas.openxmlformats.org/officeDocument/2006/relationships/hyperlink" Target="https://drive.google.com/file/d/1Yqb5NJ4QaiwJLFng07y7Jmh5ocT7zrvu/view?usp=drivesdk" TargetMode="External"/><Relationship Id="rId109" Type="http://schemas.openxmlformats.org/officeDocument/2006/relationships/hyperlink" Target="https://drive.google.com/file/d/1YszBl7U2EwOqYhVwO9jdavE_vb1FFiE8/view?usp=drivesdk" TargetMode="External"/><Relationship Id="rId108" Type="http://schemas.openxmlformats.org/officeDocument/2006/relationships/image" Target="../media/image45.jpg"/><Relationship Id="rId48" Type="http://schemas.openxmlformats.org/officeDocument/2006/relationships/image" Target="../media/image14.jpg"/><Relationship Id="rId47" Type="http://schemas.openxmlformats.org/officeDocument/2006/relationships/hyperlink" Target="https://drive.google.com/file/d/1XHi0sSR9sDg518z8V2LebaIhv9c-NKda/view?usp=drivesdk" TargetMode="External"/><Relationship Id="rId49" Type="http://schemas.openxmlformats.org/officeDocument/2006/relationships/hyperlink" Target="https://drive.google.com/file/d/1XLEIqvWjEpd2pd0MXBlTrf6i89duEdIp/view?usp=drivesdk" TargetMode="External"/><Relationship Id="rId103" Type="http://schemas.openxmlformats.org/officeDocument/2006/relationships/image" Target="../media/image44.jpg"/><Relationship Id="rId102" Type="http://schemas.openxmlformats.org/officeDocument/2006/relationships/hyperlink" Target="https://drive.google.com/file/d/1YkFQci4vIZYpAvQo0jqNlXru5skB9aF5/view?usp=drivesdk" TargetMode="External"/><Relationship Id="rId101" Type="http://schemas.openxmlformats.org/officeDocument/2006/relationships/image" Target="../media/image53.jpg"/><Relationship Id="rId100" Type="http://schemas.openxmlformats.org/officeDocument/2006/relationships/hyperlink" Target="https://drive.google.com/file/d/1YdZ_UsG9zok2KTIhdceSeVRqoZ63PGfm/view?usp=drivesdk" TargetMode="External"/><Relationship Id="rId31" Type="http://schemas.openxmlformats.org/officeDocument/2006/relationships/hyperlink" Target="https://drive.google.com/file/d/1WvKoctmKqmEZaKWFOTEO2b7iCJH4xZSt/view?usp=drivesdk" TargetMode="External"/><Relationship Id="rId30" Type="http://schemas.openxmlformats.org/officeDocument/2006/relationships/image" Target="../media/image60.jpg"/><Relationship Id="rId33" Type="http://schemas.openxmlformats.org/officeDocument/2006/relationships/hyperlink" Target="https://drive.google.com/file/d/1WwUIiqhy2TxCWm6VRgFAAgLKlM8Ov9uN/view?usp=drivesdk" TargetMode="External"/><Relationship Id="rId32" Type="http://schemas.openxmlformats.org/officeDocument/2006/relationships/image" Target="../media/image25.jpg"/><Relationship Id="rId35" Type="http://schemas.openxmlformats.org/officeDocument/2006/relationships/hyperlink" Target="https://drive.google.com/file/d/1X6K2kwk_rh1fxxaM2hNWVJEq9YAW8HjW/view?usp=drivesdk" TargetMode="External"/><Relationship Id="rId34" Type="http://schemas.openxmlformats.org/officeDocument/2006/relationships/image" Target="../media/image38.jpg"/><Relationship Id="rId37" Type="http://schemas.openxmlformats.org/officeDocument/2006/relationships/hyperlink" Target="https://drive.google.com/file/d/1X8gU_67Wa6D-70dI34CffM2G_byUNx3X/view?usp=drivesdk" TargetMode="External"/><Relationship Id="rId36" Type="http://schemas.openxmlformats.org/officeDocument/2006/relationships/image" Target="../media/image33.jpg"/><Relationship Id="rId39" Type="http://schemas.openxmlformats.org/officeDocument/2006/relationships/hyperlink" Target="https://drive.google.com/file/d/1XDncCNj_DRsS9oXd5Rpg2zktW-sJdyMo/view?usp=drivesdk" TargetMode="External"/><Relationship Id="rId38" Type="http://schemas.openxmlformats.org/officeDocument/2006/relationships/image" Target="../media/image61.jpg"/><Relationship Id="rId20" Type="http://schemas.openxmlformats.org/officeDocument/2006/relationships/image" Target="../media/image1.jpg"/><Relationship Id="rId22" Type="http://schemas.openxmlformats.org/officeDocument/2006/relationships/image" Target="../media/image9.jpg"/><Relationship Id="rId21" Type="http://schemas.openxmlformats.org/officeDocument/2006/relationships/hyperlink" Target="https://drive.google.com/file/d/1WsyfFgsxD94IgqVAZfPJNw6sZYiiPRE_/view?usp=drivesdk" TargetMode="External"/><Relationship Id="rId24" Type="http://schemas.openxmlformats.org/officeDocument/2006/relationships/image" Target="../media/image7.jpg"/><Relationship Id="rId23" Type="http://schemas.openxmlformats.org/officeDocument/2006/relationships/hyperlink" Target="https://docs.google.com/document/d/16hoSfXanyYnPXroFrL4eq8NLkgrKLbbVpUPgukpmg_0/view?usp=drivesdk" TargetMode="External"/><Relationship Id="rId26" Type="http://schemas.openxmlformats.org/officeDocument/2006/relationships/image" Target="../media/image39.jpg"/><Relationship Id="rId25" Type="http://schemas.openxmlformats.org/officeDocument/2006/relationships/hyperlink" Target="https://drive.google.com/file/d/1WtP-dKpUeNmUlXvjHpRrGbaXK2a15lyg/view?usp=drivesdk" TargetMode="External"/><Relationship Id="rId28" Type="http://schemas.openxmlformats.org/officeDocument/2006/relationships/image" Target="../media/image26.jpg"/><Relationship Id="rId27" Type="http://schemas.openxmlformats.org/officeDocument/2006/relationships/hyperlink" Target="https://drive.google.com/file/d/1WtnS7z1AqXHwiXLVMg-9a5G6QWAFcZyp/view?usp=drivesdk" TargetMode="External"/><Relationship Id="rId29" Type="http://schemas.openxmlformats.org/officeDocument/2006/relationships/hyperlink" Target="https://drive.google.com/file/d/1WuEhcm6m84SgBYTHDDXVc2ezvOST5nNE/view?usp=drivesdk" TargetMode="External"/><Relationship Id="rId95" Type="http://schemas.openxmlformats.org/officeDocument/2006/relationships/image" Target="../media/image41.jpg"/><Relationship Id="rId94" Type="http://schemas.openxmlformats.org/officeDocument/2006/relationships/hyperlink" Target="https://drive.google.com/file/d/1YDoQ1xAZZdR61pCZw7faF33tyjz6fKQc/view?usp=drivesdk" TargetMode="External"/><Relationship Id="rId97" Type="http://schemas.openxmlformats.org/officeDocument/2006/relationships/image" Target="../media/image40.jpg"/><Relationship Id="rId96" Type="http://schemas.openxmlformats.org/officeDocument/2006/relationships/hyperlink" Target="https://drive.google.com/file/d/1YRukM1WYcVK1HtBFbWbQPPExCnAn7yqw/view?usp=drivesdk" TargetMode="External"/><Relationship Id="rId11" Type="http://schemas.openxmlformats.org/officeDocument/2006/relationships/hyperlink" Target="https://drive.google.com/file/d/1WVxYerakqaDzn95jZQRKjxvQVUZ8FZvs/view?usp=drivesdk" TargetMode="External"/><Relationship Id="rId99" Type="http://schemas.openxmlformats.org/officeDocument/2006/relationships/image" Target="../media/image42.jpg"/><Relationship Id="rId10" Type="http://schemas.openxmlformats.org/officeDocument/2006/relationships/image" Target="../media/image8.jpg"/><Relationship Id="rId98" Type="http://schemas.openxmlformats.org/officeDocument/2006/relationships/hyperlink" Target="https://drive.google.com/file/d/1Yahu-kOspb_UarhnfRl5Zer2_uCG_h7K/view?usp=drivesdk" TargetMode="External"/><Relationship Id="rId13" Type="http://schemas.openxmlformats.org/officeDocument/2006/relationships/hyperlink" Target="https://drive.google.com/file/d/1WdjvCDoEC3oLDAivz16cL4hSnWdZiNi7/view?usp=drivesdk" TargetMode="External"/><Relationship Id="rId12" Type="http://schemas.openxmlformats.org/officeDocument/2006/relationships/image" Target="../media/image15.jpg"/><Relationship Id="rId91" Type="http://schemas.openxmlformats.org/officeDocument/2006/relationships/image" Target="../media/image49.jpg"/><Relationship Id="rId90" Type="http://schemas.openxmlformats.org/officeDocument/2006/relationships/hyperlink" Target="https://drive.google.com/file/d/1YB6_TDaCSBu1vuvS8gjwNIorQDX25ebh/view?usp=drivesdk" TargetMode="External"/><Relationship Id="rId93" Type="http://schemas.openxmlformats.org/officeDocument/2006/relationships/image" Target="../media/image48.jpg"/><Relationship Id="rId92" Type="http://schemas.openxmlformats.org/officeDocument/2006/relationships/hyperlink" Target="https://drive.google.com/file/d/1YCt1RIb9c7JTTbaPrKWxQa4H5JSFx7bp/view?usp=drivesdk" TargetMode="External"/><Relationship Id="rId118" Type="http://schemas.openxmlformats.org/officeDocument/2006/relationships/image" Target="../media/image63.png"/><Relationship Id="rId117" Type="http://schemas.openxmlformats.org/officeDocument/2006/relationships/image" Target="../media/image62.png"/><Relationship Id="rId116" Type="http://schemas.openxmlformats.org/officeDocument/2006/relationships/image" Target="../media/image52.png"/><Relationship Id="rId115" Type="http://schemas.openxmlformats.org/officeDocument/2006/relationships/image" Target="../media/image55.png"/><Relationship Id="rId119" Type="http://schemas.openxmlformats.org/officeDocument/2006/relationships/image" Target="../media/image64.png"/><Relationship Id="rId15" Type="http://schemas.openxmlformats.org/officeDocument/2006/relationships/hyperlink" Target="https://drive.google.com/file/d/1WgKxrSC3rkuxl8O8WbCvcrHqhXNsU7Xf/view?usp=drivesdk" TargetMode="External"/><Relationship Id="rId110" Type="http://schemas.openxmlformats.org/officeDocument/2006/relationships/image" Target="../media/image56.jpg"/><Relationship Id="rId14" Type="http://schemas.openxmlformats.org/officeDocument/2006/relationships/image" Target="../media/image3.jpg"/><Relationship Id="rId17" Type="http://schemas.openxmlformats.org/officeDocument/2006/relationships/hyperlink" Target="https://drive.google.com/file/d/1WhhzvwWc_Spe6cDF18CLezf7VOxE_oWS/view?usp=drivesdk" TargetMode="External"/><Relationship Id="rId16" Type="http://schemas.openxmlformats.org/officeDocument/2006/relationships/image" Target="../media/image11.jpg"/><Relationship Id="rId19" Type="http://schemas.openxmlformats.org/officeDocument/2006/relationships/hyperlink" Target="https://drive.google.com/file/d/1WjI-9TAA4XbR03Y6-fcatg2KpxIe6Zi4/view?usp=drivesdk" TargetMode="External"/><Relationship Id="rId114" Type="http://schemas.openxmlformats.org/officeDocument/2006/relationships/image" Target="../media/image59.png"/><Relationship Id="rId18" Type="http://schemas.openxmlformats.org/officeDocument/2006/relationships/image" Target="../media/image5.jpg"/><Relationship Id="rId113" Type="http://schemas.openxmlformats.org/officeDocument/2006/relationships/image" Target="../media/image66.png"/><Relationship Id="rId112" Type="http://schemas.openxmlformats.org/officeDocument/2006/relationships/image" Target="../media/image54.jpg"/><Relationship Id="rId111" Type="http://schemas.openxmlformats.org/officeDocument/2006/relationships/hyperlink" Target="https://drive.google.com/file/d/1YutreHntUymtoRno-RFaWgdgzRakGlCx/view?usp=drivesdk" TargetMode="External"/><Relationship Id="rId84" Type="http://schemas.openxmlformats.org/officeDocument/2006/relationships/hyperlink" Target="https://drive.google.com/file/d/1Y82XC91nowy5rIDCWAf_bB7zhU-XR0mt/view?usp=drivesdk" TargetMode="External"/><Relationship Id="rId83" Type="http://schemas.openxmlformats.org/officeDocument/2006/relationships/image" Target="../media/image57.jpg"/><Relationship Id="rId86" Type="http://schemas.openxmlformats.org/officeDocument/2006/relationships/hyperlink" Target="https://docs.google.com/document/d/13_cmMZcIxqd2j-whItc0jMKXizZdgvSV4eCQCFOvONk/preview?usp=drivesdk" TargetMode="External"/><Relationship Id="rId85" Type="http://schemas.openxmlformats.org/officeDocument/2006/relationships/image" Target="../media/image46.jpg"/><Relationship Id="rId88" Type="http://schemas.openxmlformats.org/officeDocument/2006/relationships/hyperlink" Target="https://drive.google.com/file/d/1YAIu5H6kMm6EYqQci1XTZ4i6RbHiIZUY/view?usp=drivesdk" TargetMode="External"/><Relationship Id="rId87" Type="http://schemas.openxmlformats.org/officeDocument/2006/relationships/image" Target="../media/image50.jpg"/><Relationship Id="rId89" Type="http://schemas.openxmlformats.org/officeDocument/2006/relationships/image" Target="../media/image51.jpg"/><Relationship Id="rId80" Type="http://schemas.openxmlformats.org/officeDocument/2006/relationships/hyperlink" Target="https://drive.google.com/file/d/1Y6NPY_EyhoXATO5jyzzgZ1WKDs0AlqaJ/view?usp=drivesdk" TargetMode="External"/><Relationship Id="rId82" Type="http://schemas.openxmlformats.org/officeDocument/2006/relationships/hyperlink" Target="https://drive.google.com/file/d/1Y6z63YU66V99Jx2BY6UbX08bJdEgJxT5/view?usp=drivesdk" TargetMode="External"/><Relationship Id="rId81" Type="http://schemas.openxmlformats.org/officeDocument/2006/relationships/image" Target="../media/image34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0.jpg"/><Relationship Id="rId9" Type="http://schemas.openxmlformats.org/officeDocument/2006/relationships/hyperlink" Target="https://drive.google.com/file/d/1WNdEaSvwcquwa8ejON8vuhXQ9l5kFQuI/view?usp=drivesdk" TargetMode="External"/><Relationship Id="rId5" Type="http://schemas.openxmlformats.org/officeDocument/2006/relationships/image" Target="../media/image16.png"/><Relationship Id="rId6" Type="http://schemas.openxmlformats.org/officeDocument/2006/relationships/image" Target="../media/image13.png"/><Relationship Id="rId7" Type="http://schemas.openxmlformats.org/officeDocument/2006/relationships/image" Target="../media/image4.png"/><Relationship Id="rId8" Type="http://schemas.openxmlformats.org/officeDocument/2006/relationships/image" Target="../media/image6.png"/><Relationship Id="rId73" Type="http://schemas.openxmlformats.org/officeDocument/2006/relationships/image" Target="../media/image37.png"/><Relationship Id="rId72" Type="http://schemas.openxmlformats.org/officeDocument/2006/relationships/image" Target="../media/image47.jpg"/><Relationship Id="rId75" Type="http://schemas.openxmlformats.org/officeDocument/2006/relationships/image" Target="../media/image43.png"/><Relationship Id="rId74" Type="http://schemas.openxmlformats.org/officeDocument/2006/relationships/image" Target="../media/image22.png"/><Relationship Id="rId77" Type="http://schemas.openxmlformats.org/officeDocument/2006/relationships/image" Target="../media/image65.jpg"/><Relationship Id="rId76" Type="http://schemas.openxmlformats.org/officeDocument/2006/relationships/hyperlink" Target="https://drive.google.com/file/d/1XrEmzg8OMMdzqgenqcbORjP3sBwY4yQS/view?usp=drivesdk" TargetMode="External"/><Relationship Id="rId79" Type="http://schemas.openxmlformats.org/officeDocument/2006/relationships/image" Target="../media/image35.jpg"/><Relationship Id="rId78" Type="http://schemas.openxmlformats.org/officeDocument/2006/relationships/hyperlink" Target="https://drive.google.com/file/d/1XrKlffTlisqd2tY3-no_oNLg97yIOjbJ/view?usp=drivesdk" TargetMode="External"/><Relationship Id="rId71" Type="http://schemas.openxmlformats.org/officeDocument/2006/relationships/hyperlink" Target="https://drive.google.com/file/d/1XkV1ADkLdyZgMXq46j2YniRcX2mbxJsb/view?usp=drivesdk" TargetMode="External"/><Relationship Id="rId70" Type="http://schemas.openxmlformats.org/officeDocument/2006/relationships/image" Target="../media/image29.jpg"/><Relationship Id="rId62" Type="http://schemas.openxmlformats.org/officeDocument/2006/relationships/image" Target="../media/image28.jpg"/><Relationship Id="rId61" Type="http://schemas.openxmlformats.org/officeDocument/2006/relationships/hyperlink" Target="https://drive.google.com/file/d/1XPbaDHi_6Nh3qob8lCIylEZC7NGX1_kn/view?usp=drivesdk" TargetMode="External"/><Relationship Id="rId64" Type="http://schemas.openxmlformats.org/officeDocument/2006/relationships/image" Target="../media/image36.jpg"/><Relationship Id="rId63" Type="http://schemas.openxmlformats.org/officeDocument/2006/relationships/hyperlink" Target="https://drive.google.com/file/d/1XUmM4wZydtH_qS2jkDD91-II_t6IAzv8/view?usp=drivesdk" TargetMode="External"/><Relationship Id="rId66" Type="http://schemas.openxmlformats.org/officeDocument/2006/relationships/image" Target="../media/image31.jpg"/><Relationship Id="rId65" Type="http://schemas.openxmlformats.org/officeDocument/2006/relationships/hyperlink" Target="https://drive.google.com/file/d/1XUqTz5NN7to6_Y0g302tu0ToPDRmf2BC/view?usp=drivesdk" TargetMode="External"/><Relationship Id="rId68" Type="http://schemas.openxmlformats.org/officeDocument/2006/relationships/image" Target="../media/image27.jpg"/><Relationship Id="rId67" Type="http://schemas.openxmlformats.org/officeDocument/2006/relationships/hyperlink" Target="https://drive.google.com/file/d/1XfqZOv2Qtqfzb4s4nHCZaoarvbwmGZiX/view?usp=drivesdk" TargetMode="External"/><Relationship Id="rId60" Type="http://schemas.openxmlformats.org/officeDocument/2006/relationships/image" Target="../media/image21.jpg"/><Relationship Id="rId69" Type="http://schemas.openxmlformats.org/officeDocument/2006/relationships/hyperlink" Target="https://drive.google.com/file/d/1XkQF8VaH2bXUKA1O49-G94XIc-78q96J/view?usp=drivesdk" TargetMode="External"/><Relationship Id="rId51" Type="http://schemas.openxmlformats.org/officeDocument/2006/relationships/hyperlink" Target="https://drive.google.com/file/d/1XLpRtnndYYQ1ERcDQR7WNNaoKTESxsm1/view?usp=drivesdk" TargetMode="External"/><Relationship Id="rId50" Type="http://schemas.openxmlformats.org/officeDocument/2006/relationships/image" Target="../media/image17.jpg"/><Relationship Id="rId53" Type="http://schemas.openxmlformats.org/officeDocument/2006/relationships/hyperlink" Target="https://docs.google.com/document/d/1-DQhLn4sJAM_brdmdSbNWPri10aSkK-dzw81kOR42UM/preview?usp=drivesdk" TargetMode="External"/><Relationship Id="rId52" Type="http://schemas.openxmlformats.org/officeDocument/2006/relationships/image" Target="../media/image30.jpg"/><Relationship Id="rId55" Type="http://schemas.openxmlformats.org/officeDocument/2006/relationships/hyperlink" Target="https://drive.google.com/file/d/1XOFoiLBipd5kx_1VvJj4cgJxqK41QXe7/view?usp=drivesdk" TargetMode="External"/><Relationship Id="rId54" Type="http://schemas.openxmlformats.org/officeDocument/2006/relationships/image" Target="../media/image12.jpg"/><Relationship Id="rId57" Type="http://schemas.openxmlformats.org/officeDocument/2006/relationships/hyperlink" Target="https://drive.google.com/file/d/1XPBviPvz6-Qi-bn09w11WGTy2qkgbjZD/view?usp=drivesdk" TargetMode="External"/><Relationship Id="rId56" Type="http://schemas.openxmlformats.org/officeDocument/2006/relationships/image" Target="../media/image19.jpg"/><Relationship Id="rId59" Type="http://schemas.openxmlformats.org/officeDocument/2006/relationships/hyperlink" Target="https://docs.google.com/document/d/1V6y4qdSVMVDhevuDGczKWPUxBsOTplWu64I2gTmZcfk/preview?usp=drivesdk" TargetMode="External"/><Relationship Id="rId58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764763" y="1709638"/>
            <a:ext cx="13707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C4587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cxnSp>
        <p:nvCxnSpPr>
          <p:cNvPr id="55" name="Google Shape;55;p13"/>
          <p:cNvCxnSpPr/>
          <p:nvPr/>
        </p:nvCxnSpPr>
        <p:spPr>
          <a:xfrm flipH="1">
            <a:off x="6758975" y="2599300"/>
            <a:ext cx="192900" cy="24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5437" l="0" r="0" t="0"/>
          <a:stretch/>
        </p:blipFill>
        <p:spPr>
          <a:xfrm>
            <a:off x="1634475" y="0"/>
            <a:ext cx="7509525" cy="432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5534" y="716735"/>
            <a:ext cx="488151" cy="549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15319" r="12556" t="0"/>
          <a:stretch/>
        </p:blipFill>
        <p:spPr>
          <a:xfrm>
            <a:off x="8193232" y="2523243"/>
            <a:ext cx="580499" cy="52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53532" y="1730777"/>
            <a:ext cx="580500" cy="639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0695" y="2571743"/>
            <a:ext cx="488150" cy="98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59450" y="3108500"/>
            <a:ext cx="576032" cy="38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37198" l="24789" r="0" t="5600"/>
          <a:stretch/>
        </p:blipFill>
        <p:spPr>
          <a:xfrm>
            <a:off x="3469000" y="3664591"/>
            <a:ext cx="488150" cy="3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34150" y="2965025"/>
            <a:ext cx="641125" cy="56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213900" y="389945"/>
            <a:ext cx="488150" cy="494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469012" y="2333762"/>
            <a:ext cx="381163" cy="4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302900" y="2092750"/>
            <a:ext cx="863300" cy="86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875285" y="480156"/>
            <a:ext cx="488150" cy="699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083847" y="463342"/>
            <a:ext cx="488150" cy="73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083852" y="2354263"/>
            <a:ext cx="453011" cy="34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764774" y="1775575"/>
            <a:ext cx="513875" cy="5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018344" y="2920588"/>
            <a:ext cx="381174" cy="634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108578" y="3626565"/>
            <a:ext cx="381176" cy="480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271031" y="3108499"/>
            <a:ext cx="580500" cy="442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16008" l="0" r="0" t="0"/>
          <a:stretch/>
        </p:blipFill>
        <p:spPr>
          <a:xfrm>
            <a:off x="2531540" y="3665395"/>
            <a:ext cx="350876" cy="4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7"/>
          </p:cNvPr>
          <p:cNvPicPr preferRelativeResize="0"/>
          <p:nvPr/>
        </p:nvPicPr>
        <p:blipFill rotWithShape="1">
          <a:blip r:embed="rId38">
            <a:alphaModFix/>
          </a:blip>
          <a:srcRect b="37343" l="0" r="0" t="0"/>
          <a:stretch/>
        </p:blipFill>
        <p:spPr>
          <a:xfrm>
            <a:off x="5292675" y="2543822"/>
            <a:ext cx="558850" cy="42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661950" y="1805009"/>
            <a:ext cx="381175" cy="49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850224" y="2029637"/>
            <a:ext cx="513877" cy="434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0" l="0" r="0" t="13934"/>
          <a:stretch/>
        </p:blipFill>
        <p:spPr>
          <a:xfrm>
            <a:off x="5460235" y="2019549"/>
            <a:ext cx="381174" cy="45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5"/>
          </p:cNvPr>
          <p:cNvPicPr preferRelativeResize="0"/>
          <p:nvPr/>
        </p:nvPicPr>
        <p:blipFill rotWithShape="1">
          <a:blip r:embed="rId46">
            <a:alphaModFix/>
          </a:blip>
          <a:srcRect b="25228" l="0" r="0" t="0"/>
          <a:stretch/>
        </p:blipFill>
        <p:spPr>
          <a:xfrm>
            <a:off x="7641913" y="2010125"/>
            <a:ext cx="415875" cy="4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7"/>
          </p:cNvPr>
          <p:cNvPicPr preferRelativeResize="0"/>
          <p:nvPr/>
        </p:nvPicPr>
        <p:blipFill rotWithShape="1">
          <a:blip r:embed="rId48">
            <a:alphaModFix/>
          </a:blip>
          <a:srcRect b="18804" l="0" r="0" t="0"/>
          <a:stretch/>
        </p:blipFill>
        <p:spPr>
          <a:xfrm>
            <a:off x="7605775" y="2543825"/>
            <a:ext cx="488148" cy="45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9"/>
          </p:cNvPr>
          <p:cNvPicPr preferRelativeResize="0"/>
          <p:nvPr/>
        </p:nvPicPr>
        <p:blipFill rotWithShape="1">
          <a:blip r:embed="rId50">
            <a:alphaModFix/>
          </a:blip>
          <a:srcRect b="6668" l="0" r="0" t="9339"/>
          <a:stretch/>
        </p:blipFill>
        <p:spPr>
          <a:xfrm>
            <a:off x="8202025" y="1994750"/>
            <a:ext cx="453024" cy="43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1"/>
          </p:cNvPr>
          <p:cNvPicPr preferRelativeResize="0"/>
          <p:nvPr/>
        </p:nvPicPr>
        <p:blipFill rotWithShape="1">
          <a:blip r:embed="rId52">
            <a:alphaModFix/>
          </a:blip>
          <a:srcRect b="0" l="0" r="-10" t="11738"/>
          <a:stretch/>
        </p:blipFill>
        <p:spPr>
          <a:xfrm>
            <a:off x="7605775" y="390175"/>
            <a:ext cx="529700" cy="468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11150" l="0" r="0" t="0"/>
          <a:stretch/>
        </p:blipFill>
        <p:spPr>
          <a:xfrm>
            <a:off x="2108575" y="1529716"/>
            <a:ext cx="742200" cy="4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5"/>
          </p:cNvPr>
          <p:cNvPicPr preferRelativeResize="0"/>
          <p:nvPr/>
        </p:nvPicPr>
        <p:blipFill rotWithShape="1">
          <a:blip r:embed="rId56">
            <a:alphaModFix/>
          </a:blip>
          <a:srcRect b="39500" l="0" r="0" t="0"/>
          <a:stretch/>
        </p:blipFill>
        <p:spPr>
          <a:xfrm>
            <a:off x="4083850" y="2796313"/>
            <a:ext cx="488150" cy="33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7"/>
          </p:cNvPr>
          <p:cNvPicPr preferRelativeResize="0"/>
          <p:nvPr/>
        </p:nvPicPr>
        <p:blipFill rotWithShape="1">
          <a:blip r:embed="rId58">
            <a:alphaModFix/>
          </a:blip>
          <a:srcRect b="16226" l="0" r="0" t="0"/>
          <a:stretch/>
        </p:blipFill>
        <p:spPr>
          <a:xfrm>
            <a:off x="2676500" y="940575"/>
            <a:ext cx="558850" cy="46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2072650" y="442435"/>
            <a:ext cx="453025" cy="604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2659425" y="378450"/>
            <a:ext cx="576024" cy="4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8295400" y="3069150"/>
            <a:ext cx="350875" cy="4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4222025" y="1754649"/>
            <a:ext cx="350875" cy="52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67"/>
          </p:cNvPr>
          <p:cNvPicPr preferRelativeResize="0"/>
          <p:nvPr/>
        </p:nvPicPr>
        <p:blipFill rotWithShape="1">
          <a:blip r:embed="rId68">
            <a:alphaModFix/>
          </a:blip>
          <a:srcRect b="15518" l="0" r="0" t="8747"/>
          <a:stretch/>
        </p:blipFill>
        <p:spPr>
          <a:xfrm>
            <a:off x="2700050" y="3092597"/>
            <a:ext cx="576025" cy="436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69"/>
          </p:cNvPr>
          <p:cNvPicPr preferRelativeResize="0"/>
          <p:nvPr/>
        </p:nvPicPr>
        <p:blipFill rotWithShape="1">
          <a:blip r:embed="rId70">
            <a:alphaModFix/>
          </a:blip>
          <a:srcRect b="16412" l="0" r="0" t="10610"/>
          <a:stretch/>
        </p:blipFill>
        <p:spPr>
          <a:xfrm>
            <a:off x="2108575" y="3097852"/>
            <a:ext cx="513875" cy="425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71"/>
          </p:cNvPr>
          <p:cNvPicPr preferRelativeResize="0"/>
          <p:nvPr/>
        </p:nvPicPr>
        <p:blipFill rotWithShape="1">
          <a:blip r:embed="rId72">
            <a:alphaModFix/>
          </a:blip>
          <a:srcRect b="43052" l="0" r="0" t="0"/>
          <a:stretch/>
        </p:blipFill>
        <p:spPr>
          <a:xfrm>
            <a:off x="3608455" y="1368300"/>
            <a:ext cx="488149" cy="334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4157825" y="1274175"/>
            <a:ext cx="488150" cy="45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2108575" y="1095650"/>
            <a:ext cx="381175" cy="3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 rotWithShape="1">
          <a:blip r:embed="rId75">
            <a:alphaModFix/>
          </a:blip>
          <a:srcRect b="0" l="16436" r="9593" t="0"/>
          <a:stretch/>
        </p:blipFill>
        <p:spPr>
          <a:xfrm>
            <a:off x="2831212" y="1479270"/>
            <a:ext cx="489300" cy="514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76"/>
          </p:cNvPr>
          <p:cNvPicPr preferRelativeResize="0"/>
          <p:nvPr/>
        </p:nvPicPr>
        <p:blipFill rotWithShape="1">
          <a:blip r:embed="rId77">
            <a:alphaModFix/>
          </a:blip>
          <a:srcRect b="20140" l="0" r="0" t="7358"/>
          <a:stretch/>
        </p:blipFill>
        <p:spPr>
          <a:xfrm>
            <a:off x="4105500" y="3200424"/>
            <a:ext cx="453024" cy="328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>
            <a:hlinkClick r:id="rId78"/>
          </p:cNvPr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3420062" y="2953324"/>
            <a:ext cx="453025" cy="56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>
            <a:hlinkClick r:id="rId80"/>
          </p:cNvPr>
          <p:cNvPicPr preferRelativeResize="0"/>
          <p:nvPr/>
        </p:nvPicPr>
        <p:blipFill rotWithShape="1">
          <a:blip r:embed="rId81">
            <a:alphaModFix/>
          </a:blip>
          <a:srcRect b="37884" l="0" r="0" t="0"/>
          <a:stretch/>
        </p:blipFill>
        <p:spPr>
          <a:xfrm>
            <a:off x="4066286" y="3648451"/>
            <a:ext cx="488150" cy="40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82"/>
          </p:cNvPr>
          <p:cNvPicPr preferRelativeResize="0"/>
          <p:nvPr/>
        </p:nvPicPr>
        <p:blipFill rotWithShape="1">
          <a:blip r:embed="rId83">
            <a:alphaModFix/>
          </a:blip>
          <a:srcRect b="35621" l="0" r="0" t="2026"/>
          <a:stretch/>
        </p:blipFill>
        <p:spPr>
          <a:xfrm>
            <a:off x="4783591" y="3622149"/>
            <a:ext cx="580500" cy="46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84"/>
          </p:cNvPr>
          <p:cNvPicPr preferRelativeResize="0"/>
          <p:nvPr/>
        </p:nvPicPr>
        <p:blipFill rotWithShape="1">
          <a:blip r:embed="rId85">
            <a:alphaModFix/>
          </a:blip>
          <a:srcRect b="40127" l="16682" r="15030" t="10619"/>
          <a:stretch/>
        </p:blipFill>
        <p:spPr>
          <a:xfrm>
            <a:off x="4818088" y="1657600"/>
            <a:ext cx="489299" cy="29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>
            <a:hlinkClick r:id="rId86"/>
          </p:cNvPr>
          <p:cNvPicPr preferRelativeResize="0"/>
          <p:nvPr/>
        </p:nvPicPr>
        <p:blipFill rotWithShape="1">
          <a:blip r:embed="rId87">
            <a:alphaModFix/>
          </a:blip>
          <a:srcRect b="16652" l="0" r="0" t="0"/>
          <a:stretch/>
        </p:blipFill>
        <p:spPr>
          <a:xfrm>
            <a:off x="5400670" y="3614479"/>
            <a:ext cx="580500" cy="483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88"/>
          </p:cNvPr>
          <p:cNvPicPr preferRelativeResize="0"/>
          <p:nvPr/>
        </p:nvPicPr>
        <p:blipFill rotWithShape="1">
          <a:blip r:embed="rId89">
            <a:alphaModFix/>
          </a:blip>
          <a:srcRect b="23973" l="0" r="0" t="12855"/>
          <a:stretch/>
        </p:blipFill>
        <p:spPr>
          <a:xfrm>
            <a:off x="6234150" y="3640476"/>
            <a:ext cx="488151" cy="453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>
            <a:hlinkClick r:id="rId90"/>
          </p:cNvPr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>
            <a:off x="6875275" y="3622687"/>
            <a:ext cx="381175" cy="48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>
            <a:hlinkClick r:id="rId92"/>
          </p:cNvPr>
          <p:cNvPicPr preferRelativeResize="0"/>
          <p:nvPr/>
        </p:nvPicPr>
        <p:blipFill rotWithShape="1">
          <a:blip r:embed="rId93">
            <a:alphaModFix/>
          </a:blip>
          <a:srcRect b="34602" l="0" r="0" t="0"/>
          <a:stretch/>
        </p:blipFill>
        <p:spPr>
          <a:xfrm>
            <a:off x="6213375" y="821374"/>
            <a:ext cx="453025" cy="38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>
            <a:hlinkClick r:id="rId94"/>
          </p:cNvPr>
          <p:cNvPicPr preferRelativeResize="0"/>
          <p:nvPr/>
        </p:nvPicPr>
        <p:blipFill rotWithShape="1">
          <a:blip r:embed="rId95">
            <a:alphaModFix/>
          </a:blip>
          <a:srcRect b="33629" l="0" r="0" t="0"/>
          <a:stretch/>
        </p:blipFill>
        <p:spPr>
          <a:xfrm>
            <a:off x="6213375" y="378450"/>
            <a:ext cx="513875" cy="3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>
            <a:hlinkClick r:id="rId96"/>
          </p:cNvPr>
          <p:cNvPicPr preferRelativeResize="0"/>
          <p:nvPr/>
        </p:nvPicPr>
        <p:blipFill>
          <a:blip r:embed="rId97">
            <a:alphaModFix/>
          </a:blip>
          <a:stretch>
            <a:fillRect/>
          </a:stretch>
        </p:blipFill>
        <p:spPr>
          <a:xfrm>
            <a:off x="6138713" y="2440774"/>
            <a:ext cx="333075" cy="37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>
            <a:hlinkClick r:id="rId98"/>
          </p:cNvPr>
          <p:cNvPicPr preferRelativeResize="0"/>
          <p:nvPr/>
        </p:nvPicPr>
        <p:blipFill>
          <a:blip r:embed="rId99">
            <a:alphaModFix/>
          </a:blip>
          <a:stretch>
            <a:fillRect/>
          </a:stretch>
        </p:blipFill>
        <p:spPr>
          <a:xfrm>
            <a:off x="7592351" y="3601200"/>
            <a:ext cx="1107626" cy="48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100"/>
          </p:cNvPr>
          <p:cNvPicPr preferRelativeResize="0"/>
          <p:nvPr/>
        </p:nvPicPr>
        <p:blipFill rotWithShape="1">
          <a:blip r:embed="rId101">
            <a:alphaModFix/>
          </a:blip>
          <a:srcRect b="39566" l="0" r="0" t="0"/>
          <a:stretch/>
        </p:blipFill>
        <p:spPr>
          <a:xfrm>
            <a:off x="6515646" y="2458181"/>
            <a:ext cx="415875" cy="373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>
            <a:hlinkClick r:id="rId102"/>
          </p:cNvPr>
          <p:cNvPicPr preferRelativeResize="0"/>
          <p:nvPr/>
        </p:nvPicPr>
        <p:blipFill rotWithShape="1">
          <a:blip r:embed="rId103">
            <a:alphaModFix/>
          </a:blip>
          <a:srcRect b="18943" l="0" r="0" t="9108"/>
          <a:stretch/>
        </p:blipFill>
        <p:spPr>
          <a:xfrm>
            <a:off x="6235001" y="1256150"/>
            <a:ext cx="453025" cy="40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>
            <a:hlinkClick r:id="rId104"/>
          </p:cNvPr>
          <p:cNvPicPr preferRelativeResize="0"/>
          <p:nvPr/>
        </p:nvPicPr>
        <p:blipFill>
          <a:blip r:embed="rId105">
            <a:alphaModFix/>
          </a:blip>
          <a:stretch>
            <a:fillRect/>
          </a:stretch>
        </p:blipFill>
        <p:spPr>
          <a:xfrm>
            <a:off x="6848100" y="1265997"/>
            <a:ext cx="488147" cy="41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106">
            <a:alphaModFix/>
          </a:blip>
          <a:srcRect b="23658" l="0" r="0" t="0"/>
          <a:stretch/>
        </p:blipFill>
        <p:spPr>
          <a:xfrm>
            <a:off x="5423514" y="1616889"/>
            <a:ext cx="513875" cy="333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>
            <a:hlinkClick r:id="rId107"/>
          </p:cNvPr>
          <p:cNvPicPr preferRelativeResize="0"/>
          <p:nvPr/>
        </p:nvPicPr>
        <p:blipFill>
          <a:blip r:embed="rId108">
            <a:alphaModFix/>
          </a:blip>
          <a:stretch>
            <a:fillRect/>
          </a:stretch>
        </p:blipFill>
        <p:spPr>
          <a:xfrm>
            <a:off x="7615650" y="1035575"/>
            <a:ext cx="956509" cy="86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>
            <a:hlinkClick r:id="rId109"/>
          </p:cNvPr>
          <p:cNvPicPr preferRelativeResize="0"/>
          <p:nvPr/>
        </p:nvPicPr>
        <p:blipFill>
          <a:blip r:embed="rId110">
            <a:alphaModFix/>
          </a:blip>
          <a:stretch>
            <a:fillRect/>
          </a:stretch>
        </p:blipFill>
        <p:spPr>
          <a:xfrm>
            <a:off x="2924225" y="3619775"/>
            <a:ext cx="350875" cy="4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>
            <a:hlinkClick r:id="rId111"/>
          </p:cNvPr>
          <p:cNvPicPr preferRelativeResize="0"/>
          <p:nvPr/>
        </p:nvPicPr>
        <p:blipFill>
          <a:blip r:embed="rId112">
            <a:alphaModFix/>
          </a:blip>
          <a:stretch>
            <a:fillRect/>
          </a:stretch>
        </p:blipFill>
        <p:spPr>
          <a:xfrm>
            <a:off x="6951873" y="2421721"/>
            <a:ext cx="453025" cy="402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 rotWithShape="1">
          <a:blip r:embed="rId113">
            <a:alphaModFix/>
          </a:blip>
          <a:srcRect b="35774" l="-940" r="940" t="38529"/>
          <a:stretch/>
        </p:blipFill>
        <p:spPr>
          <a:xfrm>
            <a:off x="2091850" y="4570225"/>
            <a:ext cx="6594775" cy="137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 rotWithShape="1">
          <a:blip r:embed="rId114">
            <a:alphaModFix/>
          </a:blip>
          <a:srcRect b="0" l="0" r="0" t="0"/>
          <a:stretch/>
        </p:blipFill>
        <p:spPr>
          <a:xfrm>
            <a:off x="-13005" y="3266606"/>
            <a:ext cx="2592725" cy="2085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115">
            <a:alphaModFix/>
          </a:blip>
          <a:stretch>
            <a:fillRect/>
          </a:stretch>
        </p:blipFill>
        <p:spPr>
          <a:xfrm rot="-780181">
            <a:off x="1187485" y="3440881"/>
            <a:ext cx="720630" cy="720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116">
            <a:alphaModFix/>
          </a:blip>
          <a:stretch>
            <a:fillRect/>
          </a:stretch>
        </p:blipFill>
        <p:spPr>
          <a:xfrm>
            <a:off x="-697449" y="3792565"/>
            <a:ext cx="1520700" cy="1923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117">
            <a:alphaModFix/>
          </a:blip>
          <a:srcRect b="0" l="17880" r="23319" t="0"/>
          <a:stretch/>
        </p:blipFill>
        <p:spPr>
          <a:xfrm>
            <a:off x="-366300" y="3292738"/>
            <a:ext cx="930356" cy="11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 rotWithShape="1">
          <a:blip r:embed="rId118">
            <a:alphaModFix/>
          </a:blip>
          <a:srcRect b="7209" l="16168" r="18820" t="0"/>
          <a:stretch/>
        </p:blipFill>
        <p:spPr>
          <a:xfrm flipH="1">
            <a:off x="8246950" y="1466400"/>
            <a:ext cx="2247275" cy="354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 rotWithShape="1">
          <a:blip r:embed="rId119">
            <a:alphaModFix/>
          </a:blip>
          <a:srcRect b="41971" l="0" r="0" t="0"/>
          <a:stretch/>
        </p:blipFill>
        <p:spPr>
          <a:xfrm flipH="1" rot="16">
            <a:off x="5937400" y="8"/>
            <a:ext cx="3206600" cy="863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 rotWithShape="1">
          <a:blip r:embed="rId119">
            <a:alphaModFix/>
          </a:blip>
          <a:srcRect b="41971" l="0" r="0" t="0"/>
          <a:stretch/>
        </p:blipFill>
        <p:spPr>
          <a:xfrm rot="14">
            <a:off x="1662575" y="-51994"/>
            <a:ext cx="2983400" cy="1187363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 txBox="1"/>
          <p:nvPr/>
        </p:nvSpPr>
        <p:spPr>
          <a:xfrm>
            <a:off x="7615650" y="4233325"/>
            <a:ext cx="12339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5818E"/>
                </a:solidFill>
                <a:latin typeface="Lobster"/>
                <a:ea typeface="Lobster"/>
                <a:cs typeface="Lobster"/>
                <a:sym typeface="Lobster"/>
              </a:rPr>
              <a:t>Mrs Vierra</a:t>
            </a:r>
            <a:endParaRPr>
              <a:solidFill>
                <a:srgbClr val="45818E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