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2da11377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2da11377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1.jpg"/><Relationship Id="rId42" Type="http://schemas.openxmlformats.org/officeDocument/2006/relationships/image" Target="../media/image14.jpg"/><Relationship Id="rId41" Type="http://schemas.openxmlformats.org/officeDocument/2006/relationships/hyperlink" Target="https://www.youtube.com/embed/CSGQvgO0op8" TargetMode="External"/><Relationship Id="rId44" Type="http://schemas.openxmlformats.org/officeDocument/2006/relationships/image" Target="../media/image16.jpg"/><Relationship Id="rId43" Type="http://schemas.openxmlformats.org/officeDocument/2006/relationships/hyperlink" Target="https://www.youtube.com/embed/dHSlyb67O6o" TargetMode="External"/><Relationship Id="rId46" Type="http://schemas.openxmlformats.org/officeDocument/2006/relationships/image" Target="../media/image17.jpg"/><Relationship Id="rId45" Type="http://schemas.openxmlformats.org/officeDocument/2006/relationships/hyperlink" Target="https://www.youtube.com/embed/1WtxHZnErsE&amp;t=38s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png"/><Relationship Id="rId4" Type="http://schemas.openxmlformats.org/officeDocument/2006/relationships/image" Target="../media/image8.png"/><Relationship Id="rId9" Type="http://schemas.openxmlformats.org/officeDocument/2006/relationships/hyperlink" Target="https://www.youtube.com/embed/uf3KB6deG6c" TargetMode="External"/><Relationship Id="rId48" Type="http://schemas.openxmlformats.org/officeDocument/2006/relationships/image" Target="../media/image22.jpg"/><Relationship Id="rId47" Type="http://schemas.openxmlformats.org/officeDocument/2006/relationships/hyperlink" Target="https://www.youtube.com/embed/0075IqRqGZs" TargetMode="External"/><Relationship Id="rId49" Type="http://schemas.openxmlformats.org/officeDocument/2006/relationships/hyperlink" Target="https://www.youtube.com/embed/O3z7DhEyIDo" TargetMode="External"/><Relationship Id="rId5" Type="http://schemas.openxmlformats.org/officeDocument/2006/relationships/hyperlink" Target="https://www.youtube.com/embed/8E2dn4oqoXc" TargetMode="External"/><Relationship Id="rId6" Type="http://schemas.openxmlformats.org/officeDocument/2006/relationships/image" Target="../media/image4.jpg"/><Relationship Id="rId7" Type="http://schemas.openxmlformats.org/officeDocument/2006/relationships/hyperlink" Target="https://www.youtube.com/embed/noDH0LaUpWQ" TargetMode="External"/><Relationship Id="rId8" Type="http://schemas.openxmlformats.org/officeDocument/2006/relationships/image" Target="../media/image2.jpg"/><Relationship Id="rId31" Type="http://schemas.openxmlformats.org/officeDocument/2006/relationships/hyperlink" Target="https://www.youtube.com/embed/iWOMDDS9tm4" TargetMode="External"/><Relationship Id="rId30" Type="http://schemas.openxmlformats.org/officeDocument/2006/relationships/image" Target="../media/image11.jpg"/><Relationship Id="rId33" Type="http://schemas.openxmlformats.org/officeDocument/2006/relationships/hyperlink" Target="https://www.youtube.com/embed/Ueo1vLeNSzY" TargetMode="External"/><Relationship Id="rId32" Type="http://schemas.openxmlformats.org/officeDocument/2006/relationships/image" Target="../media/image1.jpg"/><Relationship Id="rId35" Type="http://schemas.openxmlformats.org/officeDocument/2006/relationships/hyperlink" Target="https://www.youtube.com/embed/iKV8h7BIOYI" TargetMode="External"/><Relationship Id="rId34" Type="http://schemas.openxmlformats.org/officeDocument/2006/relationships/image" Target="../media/image12.jpg"/><Relationship Id="rId37" Type="http://schemas.openxmlformats.org/officeDocument/2006/relationships/hyperlink" Target="https://www.youtube.com/embed/dBhZrA5VAP0" TargetMode="External"/><Relationship Id="rId36" Type="http://schemas.openxmlformats.org/officeDocument/2006/relationships/image" Target="../media/image10.jpg"/><Relationship Id="rId39" Type="http://schemas.openxmlformats.org/officeDocument/2006/relationships/hyperlink" Target="https://www.youtube.com/embed/7QREPprOUTM" TargetMode="External"/><Relationship Id="rId38" Type="http://schemas.openxmlformats.org/officeDocument/2006/relationships/image" Target="../media/image9.jpg"/><Relationship Id="rId20" Type="http://schemas.openxmlformats.org/officeDocument/2006/relationships/image" Target="../media/image24.jpg"/><Relationship Id="rId22" Type="http://schemas.openxmlformats.org/officeDocument/2006/relationships/image" Target="../media/image20.jpg"/><Relationship Id="rId21" Type="http://schemas.openxmlformats.org/officeDocument/2006/relationships/hyperlink" Target="https://www.youtube.com/embed/_2B0PDP-Tzc" TargetMode="External"/><Relationship Id="rId24" Type="http://schemas.openxmlformats.org/officeDocument/2006/relationships/image" Target="../media/image3.jpg"/><Relationship Id="rId23" Type="http://schemas.openxmlformats.org/officeDocument/2006/relationships/hyperlink" Target="https://www.youtube.com/embed/fnqKJ6V-uoU" TargetMode="External"/><Relationship Id="rId26" Type="http://schemas.openxmlformats.org/officeDocument/2006/relationships/image" Target="../media/image18.jpg"/><Relationship Id="rId25" Type="http://schemas.openxmlformats.org/officeDocument/2006/relationships/hyperlink" Target="https://www.youtube.com/embed/bvKxMmofGvE" TargetMode="External"/><Relationship Id="rId28" Type="http://schemas.openxmlformats.org/officeDocument/2006/relationships/image" Target="../media/image15.jpg"/><Relationship Id="rId27" Type="http://schemas.openxmlformats.org/officeDocument/2006/relationships/hyperlink" Target="https://www.youtube.com/embed/2FSo-VuaHnE" TargetMode="External"/><Relationship Id="rId29" Type="http://schemas.openxmlformats.org/officeDocument/2006/relationships/hyperlink" Target="https://www.youtube.com/embed/6K7d8DZieuI" TargetMode="External"/><Relationship Id="rId51" Type="http://schemas.openxmlformats.org/officeDocument/2006/relationships/hyperlink" Target="https://www.youtube.com/embed/jwdSFqqgHys" TargetMode="External"/><Relationship Id="rId50" Type="http://schemas.openxmlformats.org/officeDocument/2006/relationships/image" Target="../media/image19.jpg"/><Relationship Id="rId53" Type="http://schemas.openxmlformats.org/officeDocument/2006/relationships/image" Target="../media/image26.png"/><Relationship Id="rId52" Type="http://schemas.openxmlformats.org/officeDocument/2006/relationships/image" Target="../media/image25.jpg"/><Relationship Id="rId11" Type="http://schemas.openxmlformats.org/officeDocument/2006/relationships/hyperlink" Target="https://www.storylineonline.net/books/if-i-ran-for-president/" TargetMode="External"/><Relationship Id="rId10" Type="http://schemas.openxmlformats.org/officeDocument/2006/relationships/image" Target="../media/image6.jpg"/><Relationship Id="rId13" Type="http://schemas.openxmlformats.org/officeDocument/2006/relationships/hyperlink" Target="https://www.youtube.com/embed/fOXTZPMMPxw" TargetMode="External"/><Relationship Id="rId12" Type="http://schemas.openxmlformats.org/officeDocument/2006/relationships/image" Target="../media/image5.png"/><Relationship Id="rId15" Type="http://schemas.openxmlformats.org/officeDocument/2006/relationships/hyperlink" Target="https://www.youtube.com/embed/TGDE-rYyhxs" TargetMode="External"/><Relationship Id="rId14" Type="http://schemas.openxmlformats.org/officeDocument/2006/relationships/image" Target="../media/image13.jpg"/><Relationship Id="rId17" Type="http://schemas.openxmlformats.org/officeDocument/2006/relationships/hyperlink" Target="https://www.youtube.com/embed/oKswNRKLS6w" TargetMode="External"/><Relationship Id="rId16" Type="http://schemas.openxmlformats.org/officeDocument/2006/relationships/image" Target="../media/image23.jpg"/><Relationship Id="rId19" Type="http://schemas.openxmlformats.org/officeDocument/2006/relationships/hyperlink" Target="https://www.youtube.com/embed/VQKtV3bed0c" TargetMode="External"/><Relationship Id="rId18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75" y="63400"/>
            <a:ext cx="6782750" cy="502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1786" r="1622" t="54611"/>
          <a:stretch/>
        </p:blipFill>
        <p:spPr>
          <a:xfrm>
            <a:off x="2382863" y="3086050"/>
            <a:ext cx="6826699" cy="188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2394" r="1442" t="0"/>
          <a:stretch/>
        </p:blipFill>
        <p:spPr>
          <a:xfrm>
            <a:off x="2448425" y="63400"/>
            <a:ext cx="6695575" cy="372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07276" y="1092961"/>
            <a:ext cx="780550" cy="885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6800" y="2227129"/>
            <a:ext cx="780550" cy="881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46325" y="63200"/>
            <a:ext cx="681475" cy="7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39225" y="30355"/>
            <a:ext cx="812900" cy="815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863875" y="3279375"/>
            <a:ext cx="880575" cy="8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953701" y="3296055"/>
            <a:ext cx="681475" cy="90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948700" y="3251328"/>
            <a:ext cx="726025" cy="954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852875" y="3245935"/>
            <a:ext cx="726025" cy="962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036702" y="2119498"/>
            <a:ext cx="779950" cy="100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79352" y="79250"/>
            <a:ext cx="779950" cy="7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051072" y="2178252"/>
            <a:ext cx="726026" cy="9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696700" y="1054025"/>
            <a:ext cx="812900" cy="9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913221" y="3278729"/>
            <a:ext cx="704504" cy="93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830325" y="1054023"/>
            <a:ext cx="681475" cy="89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731075" y="1083500"/>
            <a:ext cx="812900" cy="8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713600" y="62388"/>
            <a:ext cx="779950" cy="8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038275" y="2161025"/>
            <a:ext cx="726025" cy="97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814725" y="3323525"/>
            <a:ext cx="780550" cy="87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899878" y="2193129"/>
            <a:ext cx="812900" cy="914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7869253" y="2174515"/>
            <a:ext cx="726025" cy="911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675400" y="1118925"/>
            <a:ext cx="855435" cy="84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638325" y="51041"/>
            <a:ext cx="780550" cy="806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597900" y="94650"/>
            <a:ext cx="780550" cy="75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3912075" y="1073375"/>
            <a:ext cx="681475" cy="87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53">
            <a:alphaModFix/>
          </a:blip>
          <a:srcRect b="56817" l="0" r="0" t="12064"/>
          <a:stretch/>
        </p:blipFill>
        <p:spPr>
          <a:xfrm>
            <a:off x="258888" y="3980325"/>
            <a:ext cx="2123988" cy="991442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5644425" y="4477500"/>
            <a:ext cx="3018900" cy="516000"/>
          </a:xfrm>
          <a:prstGeom prst="rect">
            <a:avLst/>
          </a:prstGeom>
          <a:solidFill>
            <a:srgbClr val="EFEFE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know about America?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