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198" autoAdjust="0"/>
  </p:normalViewPr>
  <p:slideViewPr>
    <p:cSldViewPr snapToGrid="0" snapToObjects="1">
      <p:cViewPr varScale="1">
        <p:scale>
          <a:sx n="52" d="100"/>
          <a:sy n="52" d="100"/>
        </p:scale>
        <p:origin x="-3032" y="-104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9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44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8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3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6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8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0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5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8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2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EA0D-521B-AE4A-8015-F407ACA08702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AF85C-DE16-174B-855B-34134F5C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2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7609" y="757051"/>
            <a:ext cx="273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EDITABLE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10807" y="1568818"/>
            <a:ext cx="250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52657" y="1941007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18269" y="1574692"/>
            <a:ext cx="184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48559" y="1946881"/>
            <a:ext cx="184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9763" y="2606247"/>
            <a:ext cx="592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39763" y="4223907"/>
            <a:ext cx="592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39763" y="6489187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25177" y="6485405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8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211" y="1941007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31993" y="1955772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4211" y="6996154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31993" y="6996154"/>
            <a:ext cx="2967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39763" y="4223907"/>
            <a:ext cx="592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37609" y="757051"/>
            <a:ext cx="273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EDITABLE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23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</Words>
  <Application>Microsoft Macintosh PowerPoint</Application>
  <PresentationFormat>Custom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St.Ben</dc:creator>
  <cp:lastModifiedBy>St.Ben</cp:lastModifiedBy>
  <cp:revision>1</cp:revision>
  <dcterms:created xsi:type="dcterms:W3CDTF">2017-08-08T03:47:41Z</dcterms:created>
  <dcterms:modified xsi:type="dcterms:W3CDTF">2017-08-08T03:57:17Z</dcterms:modified>
</cp:coreProperties>
</file>