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9144000" cx="6858000"/>
  <p:notesSz cx="6858000" cy="9144000"/>
  <p:embeddedFontLs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CenturyGothic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slide" Target="/ppt/slides/slide2.xml"/><Relationship Id="rId5" Type="http://schemas.openxmlformats.org/officeDocument/2006/relationships/image" Target="../media/image4.png"/><Relationship Id="rId6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slide" Target="/ppt/slides/slide3.xml"/><Relationship Id="rId11" Type="http://schemas.openxmlformats.org/officeDocument/2006/relationships/slide" Target="/ppt/slides/slide1.xml"/><Relationship Id="rId10" Type="http://schemas.openxmlformats.org/officeDocument/2006/relationships/slide" Target="/ppt/slides/slide8.xml"/><Relationship Id="rId9" Type="http://schemas.openxmlformats.org/officeDocument/2006/relationships/slide" Target="/ppt/slides/slide7.xml"/><Relationship Id="rId5" Type="http://schemas.openxmlformats.org/officeDocument/2006/relationships/image" Target="../media/image4.png"/><Relationship Id="rId6" Type="http://schemas.openxmlformats.org/officeDocument/2006/relationships/slide" Target="/ppt/slides/slide4.xml"/><Relationship Id="rId7" Type="http://schemas.openxmlformats.org/officeDocument/2006/relationships/slide" Target="/ppt/slides/slide5.xml"/><Relationship Id="rId8" Type="http://schemas.openxmlformats.org/officeDocument/2006/relationships/slide" Target="/ppt/slides/slide6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slide" Target="/ppt/slides/slide3.xml"/><Relationship Id="rId11" Type="http://schemas.openxmlformats.org/officeDocument/2006/relationships/slide" Target="/ppt/slides/slide2.xml"/><Relationship Id="rId10" Type="http://schemas.openxmlformats.org/officeDocument/2006/relationships/slide" Target="/ppt/slides/slide8.xml"/><Relationship Id="rId9" Type="http://schemas.openxmlformats.org/officeDocument/2006/relationships/slide" Target="/ppt/slides/slide7.xml"/><Relationship Id="rId5" Type="http://schemas.openxmlformats.org/officeDocument/2006/relationships/image" Target="../media/image4.png"/><Relationship Id="rId6" Type="http://schemas.openxmlformats.org/officeDocument/2006/relationships/slide" Target="/ppt/slides/slide4.xml"/><Relationship Id="rId7" Type="http://schemas.openxmlformats.org/officeDocument/2006/relationships/slide" Target="/ppt/slides/slide5.xml"/><Relationship Id="rId8" Type="http://schemas.openxmlformats.org/officeDocument/2006/relationships/slide" Target="/ppt/slides/slide6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slide" Target="/ppt/slides/slide4.xml"/><Relationship Id="rId10" Type="http://schemas.openxmlformats.org/officeDocument/2006/relationships/slide" Target="/ppt/slides/slide3.xml"/><Relationship Id="rId9" Type="http://schemas.openxmlformats.org/officeDocument/2006/relationships/slide" Target="/ppt/slides/slide8.xml"/><Relationship Id="rId5" Type="http://schemas.openxmlformats.org/officeDocument/2006/relationships/image" Target="../media/image4.png"/><Relationship Id="rId6" Type="http://schemas.openxmlformats.org/officeDocument/2006/relationships/slide" Target="/ppt/slides/slide5.xml"/><Relationship Id="rId7" Type="http://schemas.openxmlformats.org/officeDocument/2006/relationships/slide" Target="/ppt/slides/slide6.xml"/><Relationship Id="rId8" Type="http://schemas.openxmlformats.org/officeDocument/2006/relationships/slide" Target="/ppt/slides/slide7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slide" Target="/ppt/slides/slide5.xml"/><Relationship Id="rId9" Type="http://schemas.openxmlformats.org/officeDocument/2006/relationships/slide" Target="/ppt/slides/slide4.xml"/><Relationship Id="rId5" Type="http://schemas.openxmlformats.org/officeDocument/2006/relationships/image" Target="../media/image4.png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slide" Target="/ppt/slides/slide6.xml"/><Relationship Id="rId5" Type="http://schemas.openxmlformats.org/officeDocument/2006/relationships/image" Target="../media/image4.png"/><Relationship Id="rId6" Type="http://schemas.openxmlformats.org/officeDocument/2006/relationships/slide" Target="/ppt/slides/slide7.xml"/><Relationship Id="rId7" Type="http://schemas.openxmlformats.org/officeDocument/2006/relationships/slide" Target="/ppt/slides/slide8.xml"/><Relationship Id="rId8" Type="http://schemas.openxmlformats.org/officeDocument/2006/relationships/slide" Target="/ppt/slides/slide5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slide" Target="/ppt/slides/slide7.xml"/><Relationship Id="rId5" Type="http://schemas.openxmlformats.org/officeDocument/2006/relationships/image" Target="../media/image4.png"/><Relationship Id="rId6" Type="http://schemas.openxmlformats.org/officeDocument/2006/relationships/slide" Target="/ppt/slides/slide8.xml"/><Relationship Id="rId7" Type="http://schemas.openxmlformats.org/officeDocument/2006/relationships/slide" Target="/ppt/slides/slide6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slide" Target="/ppt/slides/slide8.xml"/><Relationship Id="rId5" Type="http://schemas.openxmlformats.org/officeDocument/2006/relationships/image" Target="../media/image4.png"/><Relationship Id="rId6" Type="http://schemas.openxmlformats.org/officeDocument/2006/relationships/slide" Target="/ppt/slides/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983067" y="7869770"/>
            <a:ext cx="6858000" cy="700445"/>
          </a:xfrm>
          <a:prstGeom prst="rect">
            <a:avLst/>
          </a:prstGeom>
          <a:solidFill>
            <a:schemeClr val="lt1">
              <a:alpha val="6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954508" y="7743027"/>
            <a:ext cx="6858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603A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b="1" i="0" lang="en-US" sz="5400" u="none" cap="none" strike="noStrike">
                <a:solidFill>
                  <a:srgbClr val="E8112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1" i="0" lang="en-US" sz="5400" u="none" cap="none" strike="noStrike">
                <a:solidFill>
                  <a:srgbClr val="FF8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1" i="0" lang="en-US" sz="5400" u="none" cap="none" strike="noStrike">
                <a:solidFill>
                  <a:srgbClr val="FFF1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i="0" lang="en-US" sz="5400" u="none" cap="none" strike="noStrike">
                <a:solidFill>
                  <a:srgbClr val="BAD80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b="1" i="0" lang="en-US" sz="5400" u="none" cap="none" strike="noStrike">
                <a:solidFill>
                  <a:srgbClr val="00BC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 </a:t>
            </a:r>
            <a:r>
              <a:rPr b="1" i="0" lang="en-US" sz="5400" u="none" cap="none" strike="noStrike">
                <a:solidFill>
                  <a:srgbClr val="00188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1" i="0" lang="en-US" sz="5400" u="none" cap="none" strike="noStrike">
                <a:solidFill>
                  <a:srgbClr val="47165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1" i="0" lang="en-US" sz="5400" u="none" cap="none" strike="noStrike">
                <a:solidFill>
                  <a:srgbClr val="00188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b="1" i="0" lang="en-US" sz="5400" u="none" cap="none" strike="noStrike">
                <a:solidFill>
                  <a:srgbClr val="00BC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i="0" lang="en-US" sz="5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US" sz="5400" u="none" cap="none" strike="noStrike">
                <a:solidFill>
                  <a:srgbClr val="BAD80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b="1" i="0" lang="en-US" sz="5400" u="none" cap="none" strike="noStrike">
                <a:solidFill>
                  <a:srgbClr val="FFF1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i="0" lang="en-US" sz="5400" u="none" cap="none" strike="noStrike">
                <a:solidFill>
                  <a:srgbClr val="FF8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b="1" i="0" lang="en-US" sz="5400" u="none" cap="none" strike="noStrike">
                <a:solidFill>
                  <a:srgbClr val="E8112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i="0" lang="en-US" sz="5400" u="none" cap="none" strike="noStrike">
                <a:solidFill>
                  <a:srgbClr val="F603A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6925949" y="7730246"/>
            <a:ext cx="6858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latin typeface="Century Gothic"/>
                <a:ea typeface="Century Gothic"/>
                <a:cs typeface="Century Gothic"/>
                <a:sym typeface="Century Gothic"/>
              </a:rPr>
              <a:t>INSERT NAME HERE!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8352" y="987083"/>
            <a:ext cx="682964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(insert info here)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367098" y="1796335"/>
            <a:ext cx="364750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name is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(type info here)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3">
            <a:hlinkClick action="ppaction://hlinksldjump" r:id="rId4"/>
          </p:cNvPr>
          <p:cNvSpPr/>
          <p:nvPr/>
        </p:nvSpPr>
        <p:spPr>
          <a:xfrm>
            <a:off x="-3380930" y="6536514"/>
            <a:ext cx="611181" cy="1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7275447" y="1507785"/>
            <a:ext cx="444827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your own classroom, then add the option 1 box over your chalk board or white board. Don’t forget your bitmoji!</a:t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3429000" y="6369511"/>
            <a:ext cx="473587" cy="890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13"/>
          <p:cNvGrpSpPr/>
          <p:nvPr/>
        </p:nvGrpSpPr>
        <p:grpSpPr>
          <a:xfrm>
            <a:off x="8287467" y="5075995"/>
            <a:ext cx="2067482" cy="1460519"/>
            <a:chOff x="7400016" y="5875816"/>
            <a:chExt cx="2067482" cy="1460519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7400016" y="5975824"/>
              <a:ext cx="1967498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Option 1</a:t>
              </a:r>
              <a:endParaRPr i="1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7469301" y="5875816"/>
              <a:ext cx="1789405" cy="834887"/>
            </a:xfrm>
            <a:custGeom>
              <a:rect b="b" l="l" r="r" t="t"/>
              <a:pathLst>
                <a:path extrusionOk="0" h="834887" w="1789405">
                  <a:moveTo>
                    <a:pt x="0" y="0"/>
                  </a:moveTo>
                  <a:cubicBezTo>
                    <a:pt x="184177" y="28516"/>
                    <a:pt x="359846" y="1308"/>
                    <a:pt x="578574" y="0"/>
                  </a:cubicBezTo>
                  <a:cubicBezTo>
                    <a:pt x="797302" y="-1308"/>
                    <a:pt x="908468" y="29350"/>
                    <a:pt x="1210831" y="0"/>
                  </a:cubicBezTo>
                  <a:cubicBezTo>
                    <a:pt x="1513194" y="-29350"/>
                    <a:pt x="1662546" y="2642"/>
                    <a:pt x="1789405" y="0"/>
                  </a:cubicBezTo>
                  <a:cubicBezTo>
                    <a:pt x="1769303" y="143803"/>
                    <a:pt x="1780521" y="325012"/>
                    <a:pt x="1789405" y="425792"/>
                  </a:cubicBezTo>
                  <a:cubicBezTo>
                    <a:pt x="1798289" y="526572"/>
                    <a:pt x="1771686" y="636366"/>
                    <a:pt x="1789405" y="834887"/>
                  </a:cubicBezTo>
                  <a:cubicBezTo>
                    <a:pt x="1552270" y="854787"/>
                    <a:pt x="1444303" y="809867"/>
                    <a:pt x="1175043" y="834887"/>
                  </a:cubicBezTo>
                  <a:cubicBezTo>
                    <a:pt x="905783" y="859907"/>
                    <a:pt x="839923" y="861916"/>
                    <a:pt x="578574" y="834887"/>
                  </a:cubicBezTo>
                  <a:cubicBezTo>
                    <a:pt x="317225" y="807858"/>
                    <a:pt x="151111" y="845045"/>
                    <a:pt x="0" y="834887"/>
                  </a:cubicBezTo>
                  <a:cubicBezTo>
                    <a:pt x="-15765" y="672222"/>
                    <a:pt x="19298" y="601732"/>
                    <a:pt x="0" y="442490"/>
                  </a:cubicBezTo>
                  <a:cubicBezTo>
                    <a:pt x="-19298" y="283248"/>
                    <a:pt x="20038" y="136095"/>
                    <a:pt x="0" y="0"/>
                  </a:cubicBez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5" name="Google Shape;95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774640" y="6484246"/>
              <a:ext cx="648538" cy="775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>
              <a:hlinkClick action="ppaction://hlinksldjump" r:id="rId6"/>
            </p:cNvPr>
            <p:cNvSpPr/>
            <p:nvPr/>
          </p:nvSpPr>
          <p:spPr>
            <a:xfrm>
              <a:off x="8774640" y="6501447"/>
              <a:ext cx="692858" cy="834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/>
        </p:nvSpPr>
        <p:spPr>
          <a:xfrm>
            <a:off x="1141663" y="2577316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1141662" y="3676490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1141661" y="4766773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1141660" y="582555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0" y="748191"/>
            <a:ext cx="6858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603A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b="1" lang="en-US" sz="5400">
                <a:solidFill>
                  <a:srgbClr val="E8112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r>
              <a:rPr b="1" lang="en-US" sz="5400">
                <a:solidFill>
                  <a:srgbClr val="FF8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</a:t>
            </a:r>
            <a:r>
              <a:rPr b="1" lang="en-US" sz="5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 </a:t>
            </a:r>
            <a:r>
              <a:rPr b="1" lang="en-US" sz="5400">
                <a:solidFill>
                  <a:srgbClr val="FFF1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b="1" lang="en-US" sz="5400">
                <a:solidFill>
                  <a:srgbClr val="BAD80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1" lang="en-US" sz="5400">
                <a:solidFill>
                  <a:srgbClr val="00BC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b="1" lang="en-US" sz="5400">
                <a:solidFill>
                  <a:srgbClr val="00188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</a:t>
            </a:r>
            <a:r>
              <a:rPr b="1" lang="en-US" sz="5400">
                <a:solidFill>
                  <a:srgbClr val="47165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b="1" lang="en-US" sz="5400">
                <a:solidFill>
                  <a:srgbClr val="00188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-US" sz="5400">
                <a:solidFill>
                  <a:srgbClr val="00BC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b="1" lang="en-US" sz="5400">
                <a:solidFill>
                  <a:srgbClr val="BAD80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-US" sz="5400">
                <a:solidFill>
                  <a:srgbClr val="FFF1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 </a:t>
            </a:r>
            <a:endParaRPr b="1" sz="5400">
              <a:solidFill>
                <a:srgbClr val="00BCF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-35427" y="734371"/>
            <a:ext cx="6858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latin typeface="Century Gothic"/>
                <a:ea typeface="Century Gothic"/>
                <a:cs typeface="Century Gothic"/>
                <a:sym typeface="Century Gothic"/>
              </a:rPr>
              <a:t>Type info here!</a:t>
            </a:r>
            <a:endParaRPr/>
          </a:p>
        </p:txBody>
      </p:sp>
      <p:pic>
        <p:nvPicPr>
          <p:cNvPr id="109" name="Google Shape;109;p14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4" y="2668477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378598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action="ppaction://hlinksldjump" r:id="rId7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480159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action="ppaction://hlinksldjump" r:id="rId8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5959058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action="ppaction://hlinksldjump" r:id="rId9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action="ppaction://hlinksldjump" r:id="rId10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/>
          <p:nvPr/>
        </p:nvSpPr>
        <p:spPr>
          <a:xfrm>
            <a:off x="5410200" y="32084"/>
            <a:ext cx="1333500" cy="463216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hlinkClick action="ppaction://hlinksldjump" r:id="rId11"/>
          </p:cNvPr>
          <p:cNvSpPr txBox="1"/>
          <p:nvPr/>
        </p:nvSpPr>
        <p:spPr>
          <a:xfrm>
            <a:off x="5410200" y="69285"/>
            <a:ext cx="1333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Back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-4299284" y="438617"/>
            <a:ext cx="401052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“Option 1”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Aka this will be my English flipbook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/>
          <p:nvPr/>
        </p:nvSpPr>
        <p:spPr>
          <a:xfrm>
            <a:off x="1141663" y="2577316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141662" y="3676490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1141661" y="4766773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1141660" y="582555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28" name="Google Shape;128;p15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4" y="2668477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378598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>
            <a:hlinkClick action="ppaction://hlinksldjump" r:id="rId7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480159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>
            <a:hlinkClick action="ppaction://hlinksldjump" r:id="rId8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5959058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>
            <a:hlinkClick action="ppaction://hlinksldjump" r:id="rId9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>
            <a:hlinkClick action="ppaction://hlinksldjump" r:id="rId10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>
            <a:hlinkClick action="ppaction://hlinksldjump" r:id="rId11"/>
          </p:cNvPr>
          <p:cNvSpPr/>
          <p:nvPr/>
        </p:nvSpPr>
        <p:spPr>
          <a:xfrm>
            <a:off x="5422232" y="0"/>
            <a:ext cx="1320858" cy="5454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/>
          <p:nvPr/>
        </p:nvSpPr>
        <p:spPr>
          <a:xfrm>
            <a:off x="1141662" y="3676490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141661" y="4766773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1141660" y="582555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44" name="Google Shape;144;p16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378598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480159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>
            <a:hlinkClick action="ppaction://hlinksldjump" r:id="rId7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5959058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>
            <a:hlinkClick action="ppaction://hlinksldjump" r:id="rId8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>
            <a:hlinkClick action="ppaction://hlinksldjump" r:id="rId9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>
            <a:hlinkClick action="ppaction://hlinksldjump" r:id="rId10"/>
          </p:cNvPr>
          <p:cNvSpPr/>
          <p:nvPr/>
        </p:nvSpPr>
        <p:spPr>
          <a:xfrm>
            <a:off x="5406189" y="0"/>
            <a:ext cx="1336902" cy="529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/>
        </p:nvSpPr>
        <p:spPr>
          <a:xfrm>
            <a:off x="1141661" y="4766773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1141660" y="582555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58" name="Google Shape;158;p17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5963995" y="4801599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5959058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>
            <a:hlinkClick action="ppaction://hlinksldjump" r:id="rId7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>
            <a:hlinkClick action="ppaction://hlinksldjump" r:id="rId8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>
            <a:hlinkClick action="ppaction://hlinksldjump" r:id="rId9"/>
          </p:cNvPr>
          <p:cNvSpPr/>
          <p:nvPr/>
        </p:nvSpPr>
        <p:spPr>
          <a:xfrm>
            <a:off x="5406189" y="0"/>
            <a:ext cx="1336902" cy="529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/>
        </p:nvSpPr>
        <p:spPr>
          <a:xfrm>
            <a:off x="1141660" y="582555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70" name="Google Shape;170;p18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5959058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>
            <a:hlinkClick action="ppaction://hlinksldjump" r:id="rId7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>
            <a:hlinkClick action="ppaction://hlinksldjump" r:id="rId8"/>
          </p:cNvPr>
          <p:cNvSpPr/>
          <p:nvPr/>
        </p:nvSpPr>
        <p:spPr>
          <a:xfrm>
            <a:off x="5406189" y="16042"/>
            <a:ext cx="1336902" cy="529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/>
        </p:nvSpPr>
        <p:spPr>
          <a:xfrm>
            <a:off x="1155513" y="6964542"/>
            <a:ext cx="5005137" cy="769441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80" name="Google Shape;180;p19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09086" y="7063434"/>
            <a:ext cx="648538" cy="7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>
            <a:hlinkClick action="ppaction://hlinksldjump" r:id="rId6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9">
            <a:hlinkClick action="ppaction://hlinksldjump" r:id="rId7"/>
          </p:cNvPr>
          <p:cNvSpPr/>
          <p:nvPr/>
        </p:nvSpPr>
        <p:spPr>
          <a:xfrm>
            <a:off x="5406189" y="32084"/>
            <a:ext cx="1336902" cy="529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/>
        </p:nvSpPr>
        <p:spPr>
          <a:xfrm>
            <a:off x="1155513" y="8143236"/>
            <a:ext cx="5005137" cy="723275"/>
          </a:xfrm>
          <a:prstGeom prst="rect">
            <a:avLst/>
          </a:pr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info here</a:t>
            </a:r>
            <a:endParaRPr/>
          </a:p>
        </p:txBody>
      </p:sp>
      <p:pic>
        <p:nvPicPr>
          <p:cNvPr id="188" name="Google Shape;188;p20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453218">
            <a:off x="6043477" y="8180133"/>
            <a:ext cx="648538" cy="77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>
            <a:hlinkClick action="ppaction://hlinksldjump" r:id="rId6"/>
          </p:cNvPr>
          <p:cNvSpPr/>
          <p:nvPr/>
        </p:nvSpPr>
        <p:spPr>
          <a:xfrm>
            <a:off x="5406189" y="0"/>
            <a:ext cx="1336902" cy="529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