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5143500" cx="9144000"/>
  <p:notesSz cx="6858000" cy="9144000"/>
  <p:embeddedFontLst>
    <p:embeddedFont>
      <p:font typeface="Oswald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Oswald-regular.fntdata"/><Relationship Id="rId8" Type="http://schemas.openxmlformats.org/officeDocument/2006/relationships/font" Target="fonts/Oswa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c60ae9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dc60ae9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6.png"/><Relationship Id="rId13" Type="http://schemas.openxmlformats.org/officeDocument/2006/relationships/image" Target="../media/image11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gif"/><Relationship Id="rId4" Type="http://schemas.openxmlformats.org/officeDocument/2006/relationships/image" Target="../media/image1.png"/><Relationship Id="rId9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369" y="2261634"/>
            <a:ext cx="876300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606" y="3284344"/>
            <a:ext cx="885825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844" y="1000800"/>
            <a:ext cx="8953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369" y="2672977"/>
            <a:ext cx="87630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4369" y="1631217"/>
            <a:ext cx="8763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60125" y="3093850"/>
            <a:ext cx="87630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60125" y="1458756"/>
            <a:ext cx="876300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60125" y="831175"/>
            <a:ext cx="87630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64888" y="2523419"/>
            <a:ext cx="8667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55363" y="1886313"/>
            <a:ext cx="885825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85825" y="143275"/>
            <a:ext cx="1999500" cy="611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Drag the labels to the correct part of the heart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GLOs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Recognizes that when you move fast, your heart beats faster and you breathe faster.	S3.E3.K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Identifies the heart as a muscle that grows stronger with exercise, play, and physical activity.	S3.E3.1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Defines resting heart rate and describes its relationship to aerobic fitness and the Borg Rating of Perceived Exertion (RPE) Scale.	S3.M13.6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